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7" r:id="rId2"/>
    <p:sldId id="258" r:id="rId3"/>
    <p:sldId id="259" r:id="rId4"/>
    <p:sldId id="272" r:id="rId5"/>
    <p:sldId id="261" r:id="rId6"/>
    <p:sldId id="262" r:id="rId7"/>
    <p:sldId id="263" r:id="rId8"/>
    <p:sldId id="265" r:id="rId9"/>
    <p:sldId id="268" r:id="rId10"/>
    <p:sldId id="264" r:id="rId11"/>
    <p:sldId id="269" r:id="rId12"/>
    <p:sldId id="270" r:id="rId13"/>
    <p:sldId id="271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7" autoAdjust="0"/>
    <p:restoredTop sz="94660"/>
  </p:normalViewPr>
  <p:slideViewPr>
    <p:cSldViewPr>
      <p:cViewPr varScale="1">
        <p:scale>
          <a:sx n="69" d="100"/>
          <a:sy n="69" d="100"/>
        </p:scale>
        <p:origin x="-5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011AAC-F56E-44F9-8011-E07F532D86BD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EA0E04E6-2724-4110-B297-7C38B3B04E27}">
      <dgm:prSet phldrT="[Текст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  <a:scene3d>
          <a:camera prst="isometricOffAxis1Right"/>
          <a:lightRig rig="threePt" dir="t"/>
        </a:scene3d>
        <a:sp3d/>
      </dgm:spPr>
      <dgm:t>
        <a:bodyPr/>
        <a:lstStyle/>
        <a:p>
          <a:pPr algn="ctr"/>
          <a:r>
            <a:rPr lang="en-US" sz="4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Abdulla </a:t>
          </a:r>
          <a:r>
            <a:rPr lang="en-US" sz="4800" b="1" cap="all" spc="0" dirty="0" err="1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Oripov</a:t>
          </a:r>
          <a:r>
            <a:rPr lang="en-US" sz="4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  </a:t>
          </a:r>
          <a:r>
            <a:rPr lang="en-US" sz="4800" b="1" cap="all" spc="0" dirty="0" err="1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hayoti</a:t>
          </a:r>
          <a:r>
            <a:rPr lang="en-US" sz="4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 </a:t>
          </a:r>
          <a:r>
            <a:rPr lang="en-US" sz="4800" b="1" cap="all" spc="0" dirty="0" err="1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va</a:t>
          </a:r>
          <a:r>
            <a:rPr lang="en-US" sz="4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 </a:t>
          </a:r>
          <a:r>
            <a:rPr lang="en-US" sz="4800" b="1" cap="all" spc="0" dirty="0" err="1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ijodi</a:t>
          </a:r>
          <a:r>
            <a:rPr lang="en-US" sz="4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. </a:t>
          </a:r>
          <a:endParaRPr lang="ru-RU" sz="4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</a:endParaRPr>
        </a:p>
      </dgm:t>
    </dgm:pt>
    <dgm:pt modelId="{6F8C7571-2351-46A3-834D-AC10BB61748E}" type="parTrans" cxnId="{933AA9BE-CDD4-4394-9C33-5D93541BF7F8}">
      <dgm:prSet/>
      <dgm:spPr/>
      <dgm:t>
        <a:bodyPr/>
        <a:lstStyle/>
        <a:p>
          <a:endParaRPr lang="ru-RU"/>
        </a:p>
      </dgm:t>
    </dgm:pt>
    <dgm:pt modelId="{645ADDD1-9A03-4F4A-A262-5DF2666BF855}" type="sibTrans" cxnId="{933AA9BE-CDD4-4394-9C33-5D93541BF7F8}">
      <dgm:prSet/>
      <dgm:spPr/>
      <dgm:t>
        <a:bodyPr/>
        <a:lstStyle/>
        <a:p>
          <a:endParaRPr lang="ru-RU"/>
        </a:p>
      </dgm:t>
    </dgm:pt>
    <dgm:pt modelId="{0D5E1915-A658-46DD-BDE6-991E666486F4}" type="pres">
      <dgm:prSet presAssocID="{20011AAC-F56E-44F9-8011-E07F532D86BD}" presName="diagram" presStyleCnt="0">
        <dgm:presLayoutVars>
          <dgm:dir/>
          <dgm:animLvl val="lvl"/>
          <dgm:resizeHandles val="exact"/>
        </dgm:presLayoutVars>
      </dgm:prSet>
      <dgm:spPr/>
    </dgm:pt>
    <dgm:pt modelId="{DD6FAFD6-7579-4327-9729-5CC6E2C051C4}" type="pres">
      <dgm:prSet presAssocID="{EA0E04E6-2724-4110-B297-7C38B3B04E27}" presName="compNode" presStyleCnt="0"/>
      <dgm:spPr/>
    </dgm:pt>
    <dgm:pt modelId="{A8758D78-6947-46EA-87A4-24FF2C757985}" type="pres">
      <dgm:prSet presAssocID="{EA0E04E6-2724-4110-B297-7C38B3B04E27}" presName="childRect" presStyleLbl="bgAcc1" presStyleIdx="0" presStyleCnt="1" custFlipVert="1" custScaleX="115327" custScaleY="5704" custLinFactNeighborX="-2761" custLinFactNeighborY="10810">
        <dgm:presLayoutVars>
          <dgm:bulletEnabled val="1"/>
        </dgm:presLayoutVars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cene3d>
          <a:camera prst="isometricOffAxis1Right"/>
          <a:lightRig rig="threePt" dir="t"/>
        </a:scene3d>
      </dgm:spPr>
    </dgm:pt>
    <dgm:pt modelId="{5AEEDB21-D5B1-4B6B-B59D-52CAADDC2AF5}" type="pres">
      <dgm:prSet presAssocID="{EA0E04E6-2724-4110-B297-7C38B3B04E2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EF0B087-6104-451B-B64D-8151C7DC9BFC}" type="pres">
      <dgm:prSet presAssocID="{EA0E04E6-2724-4110-B297-7C38B3B04E27}" presName="parentRect" presStyleLbl="alignNode1" presStyleIdx="0" presStyleCnt="1" custScaleY="204151" custLinFactNeighborX="-7247" custLinFactNeighborY="-18338"/>
      <dgm:spPr/>
      <dgm:t>
        <a:bodyPr/>
        <a:lstStyle/>
        <a:p>
          <a:endParaRPr lang="ru-RU"/>
        </a:p>
      </dgm:t>
    </dgm:pt>
    <dgm:pt modelId="{369891F4-5055-47E8-BC11-43D882302129}" type="pres">
      <dgm:prSet presAssocID="{EA0E04E6-2724-4110-B297-7C38B3B04E27}" presName="adorn" presStyleLbl="fgAccFollowNode1" presStyleIdx="0" presStyleCnt="1" custScaleX="158497" custScaleY="223561" custLinFactNeighborX="17318" custLinFactNeighborY="-7549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A4CF7C3A-E6E3-40F7-A5F0-41C857A0BD6B}" type="presOf" srcId="{EA0E04E6-2724-4110-B297-7C38B3B04E27}" destId="{9EF0B087-6104-451B-B64D-8151C7DC9BFC}" srcOrd="1" destOrd="0" presId="urn:microsoft.com/office/officeart/2005/8/layout/bList2"/>
    <dgm:cxn modelId="{B61CC3C1-F019-4E1B-BC3A-2C5B384BD826}" type="presOf" srcId="{20011AAC-F56E-44F9-8011-E07F532D86BD}" destId="{0D5E1915-A658-46DD-BDE6-991E666486F4}" srcOrd="0" destOrd="0" presId="urn:microsoft.com/office/officeart/2005/8/layout/bList2"/>
    <dgm:cxn modelId="{933AA9BE-CDD4-4394-9C33-5D93541BF7F8}" srcId="{20011AAC-F56E-44F9-8011-E07F532D86BD}" destId="{EA0E04E6-2724-4110-B297-7C38B3B04E27}" srcOrd="0" destOrd="0" parTransId="{6F8C7571-2351-46A3-834D-AC10BB61748E}" sibTransId="{645ADDD1-9A03-4F4A-A262-5DF2666BF855}"/>
    <dgm:cxn modelId="{E7420DBB-89C3-4185-ACC5-0A3B23744F0A}" type="presOf" srcId="{EA0E04E6-2724-4110-B297-7C38B3B04E27}" destId="{5AEEDB21-D5B1-4B6B-B59D-52CAADDC2AF5}" srcOrd="0" destOrd="0" presId="urn:microsoft.com/office/officeart/2005/8/layout/bList2"/>
    <dgm:cxn modelId="{A98124E8-4EB3-47E8-9F6D-827A96C84B88}" type="presParOf" srcId="{0D5E1915-A658-46DD-BDE6-991E666486F4}" destId="{DD6FAFD6-7579-4327-9729-5CC6E2C051C4}" srcOrd="0" destOrd="0" presId="urn:microsoft.com/office/officeart/2005/8/layout/bList2"/>
    <dgm:cxn modelId="{A9C66A79-F5BE-4411-B25C-03C93267E539}" type="presParOf" srcId="{DD6FAFD6-7579-4327-9729-5CC6E2C051C4}" destId="{A8758D78-6947-46EA-87A4-24FF2C757985}" srcOrd="0" destOrd="0" presId="urn:microsoft.com/office/officeart/2005/8/layout/bList2"/>
    <dgm:cxn modelId="{0518FF32-0A02-43A3-97AC-D395541B2148}" type="presParOf" srcId="{DD6FAFD6-7579-4327-9729-5CC6E2C051C4}" destId="{5AEEDB21-D5B1-4B6B-B59D-52CAADDC2AF5}" srcOrd="1" destOrd="0" presId="urn:microsoft.com/office/officeart/2005/8/layout/bList2"/>
    <dgm:cxn modelId="{9407D348-B58C-49B7-913B-347E694409D3}" type="presParOf" srcId="{DD6FAFD6-7579-4327-9729-5CC6E2C051C4}" destId="{9EF0B087-6104-451B-B64D-8151C7DC9BFC}" srcOrd="2" destOrd="0" presId="urn:microsoft.com/office/officeart/2005/8/layout/bList2"/>
    <dgm:cxn modelId="{128BDA91-51CE-4BA2-9D64-6C86440DA130}" type="presParOf" srcId="{DD6FAFD6-7579-4327-9729-5CC6E2C051C4}" destId="{369891F4-5055-47E8-BC11-43D882302129}" srcOrd="3" destOrd="0" presId="urn:microsoft.com/office/officeart/2005/8/layout/bList2"/>
  </dgm:cxnLst>
  <dgm:bg>
    <a:solidFill>
      <a:schemeClr val="accent4">
        <a:lumMod val="75000"/>
      </a:schemeClr>
    </a:solidFill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B589C-B8A0-4E9E-8FB2-D00647579A82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9E47988-A729-4CF2-B6AF-444BE0D0F6E4}">
      <dgm:prSet phldrT="[Текст]"/>
      <dgm:spPr/>
      <dgm:t>
        <a:bodyPr/>
        <a:lstStyle/>
        <a:p>
          <a:r>
            <a:rPr lang="en-US" dirty="0" err="1" smtClean="0"/>
            <a:t>O’zbekiston</a:t>
          </a:r>
          <a:r>
            <a:rPr lang="en-US" dirty="0" smtClean="0"/>
            <a:t> </a:t>
          </a:r>
          <a:r>
            <a:rPr lang="en-US" dirty="0" err="1" smtClean="0"/>
            <a:t>qahramoni</a:t>
          </a:r>
          <a:r>
            <a:rPr lang="en-US" dirty="0" smtClean="0"/>
            <a:t> </a:t>
          </a:r>
          <a:endParaRPr lang="ru-RU" dirty="0"/>
        </a:p>
      </dgm:t>
    </dgm:pt>
    <dgm:pt modelId="{6EFEA018-91AF-4B01-98F5-9C852EDF6E95}" type="parTrans" cxnId="{6BFBFB74-98FD-45A1-A577-D175BCCDF2AB}">
      <dgm:prSet/>
      <dgm:spPr/>
      <dgm:t>
        <a:bodyPr/>
        <a:lstStyle/>
        <a:p>
          <a:endParaRPr lang="ru-RU"/>
        </a:p>
      </dgm:t>
    </dgm:pt>
    <dgm:pt modelId="{4665D0DC-7A5B-4E76-AA3E-D3A36E6AEE11}" type="sibTrans" cxnId="{6BFBFB74-98FD-45A1-A577-D175BCCDF2AB}">
      <dgm:prSet/>
      <dgm:spPr/>
      <dgm:t>
        <a:bodyPr/>
        <a:lstStyle/>
        <a:p>
          <a:endParaRPr lang="ru-RU"/>
        </a:p>
      </dgm:t>
    </dgm:pt>
    <dgm:pt modelId="{AFE6ECC0-FF6D-4496-889D-1B6A7B435E81}">
      <dgm:prSet phldrT="[Текст]"/>
      <dgm:spPr/>
      <dgm:t>
        <a:bodyPr/>
        <a:lstStyle/>
        <a:p>
          <a:r>
            <a:rPr lang="en-US" dirty="0" err="1" smtClean="0"/>
            <a:t>O’zbekiston</a:t>
          </a:r>
          <a:r>
            <a:rPr lang="en-US" dirty="0" smtClean="0"/>
            <a:t> </a:t>
          </a:r>
          <a:r>
            <a:rPr lang="en-US" dirty="0" err="1" smtClean="0"/>
            <a:t>xalq</a:t>
          </a:r>
          <a:r>
            <a:rPr lang="en-US" dirty="0" smtClean="0"/>
            <a:t> </a:t>
          </a:r>
          <a:r>
            <a:rPr lang="en-US" dirty="0" err="1" smtClean="0"/>
            <a:t>shoiri</a:t>
          </a:r>
          <a:r>
            <a:rPr lang="en-US" dirty="0" smtClean="0"/>
            <a:t> </a:t>
          </a:r>
          <a:endParaRPr lang="ru-RU" dirty="0"/>
        </a:p>
      </dgm:t>
    </dgm:pt>
    <dgm:pt modelId="{DB3175F5-2A24-40FF-BDEC-7BD456567C19}" type="parTrans" cxnId="{479F2098-F066-4A9D-8DEA-A54B404FD89E}">
      <dgm:prSet/>
      <dgm:spPr/>
      <dgm:t>
        <a:bodyPr/>
        <a:lstStyle/>
        <a:p>
          <a:endParaRPr lang="ru-RU"/>
        </a:p>
      </dgm:t>
    </dgm:pt>
    <dgm:pt modelId="{C01B368A-567F-4ADB-9007-879ACFECAFE2}" type="sibTrans" cxnId="{479F2098-F066-4A9D-8DEA-A54B404FD89E}">
      <dgm:prSet/>
      <dgm:spPr/>
      <dgm:t>
        <a:bodyPr/>
        <a:lstStyle/>
        <a:p>
          <a:endParaRPr lang="ru-RU"/>
        </a:p>
      </dgm:t>
    </dgm:pt>
    <dgm:pt modelId="{6EE24334-A6DA-4550-85D7-C630F38E5BEA}">
      <dgm:prSet phldrT="[Текст]"/>
      <dgm:spPr/>
      <dgm:t>
        <a:bodyPr/>
        <a:lstStyle/>
        <a:p>
          <a:r>
            <a:rPr lang="en-US" dirty="0" err="1" smtClean="0"/>
            <a:t>A.Navoiy</a:t>
          </a:r>
          <a:r>
            <a:rPr lang="en-US" dirty="0" smtClean="0"/>
            <a:t>  </a:t>
          </a:r>
          <a:r>
            <a:rPr lang="en-US" dirty="0" err="1" smtClean="0"/>
            <a:t>nomidagi</a:t>
          </a:r>
          <a:r>
            <a:rPr lang="en-US" dirty="0" smtClean="0"/>
            <a:t>  </a:t>
          </a:r>
          <a:r>
            <a:rPr lang="en-US" dirty="0" err="1" smtClean="0"/>
            <a:t>O’z.Dav</a:t>
          </a:r>
          <a:r>
            <a:rPr lang="en-US" dirty="0" smtClean="0"/>
            <a:t>. </a:t>
          </a:r>
          <a:r>
            <a:rPr lang="en-US" dirty="0" err="1" smtClean="0"/>
            <a:t>Mukofati</a:t>
          </a:r>
          <a:r>
            <a:rPr lang="en-US" dirty="0" smtClean="0"/>
            <a:t> </a:t>
          </a:r>
          <a:r>
            <a:rPr lang="en-US" dirty="0" err="1" smtClean="0"/>
            <a:t>sohibi</a:t>
          </a:r>
          <a:r>
            <a:rPr lang="en-US" dirty="0" smtClean="0"/>
            <a:t> </a:t>
          </a:r>
          <a:endParaRPr lang="ru-RU" dirty="0"/>
        </a:p>
      </dgm:t>
    </dgm:pt>
    <dgm:pt modelId="{F273A45B-0C63-4C0E-AD76-C789607A0336}" type="parTrans" cxnId="{5078B3A5-4ED0-4573-8F43-8E40BEE40E64}">
      <dgm:prSet/>
      <dgm:spPr/>
      <dgm:t>
        <a:bodyPr/>
        <a:lstStyle/>
        <a:p>
          <a:endParaRPr lang="ru-RU"/>
        </a:p>
      </dgm:t>
    </dgm:pt>
    <dgm:pt modelId="{96EEE23A-CE54-4B46-93FE-2A22203262AA}" type="sibTrans" cxnId="{5078B3A5-4ED0-4573-8F43-8E40BEE40E64}">
      <dgm:prSet/>
      <dgm:spPr/>
      <dgm:t>
        <a:bodyPr/>
        <a:lstStyle/>
        <a:p>
          <a:endParaRPr lang="ru-RU"/>
        </a:p>
      </dgm:t>
    </dgm:pt>
    <dgm:pt modelId="{D6C7E6BD-EEC0-435C-9E0C-2AB0E7C5DF20}" type="pres">
      <dgm:prSet presAssocID="{FC5B589C-B8A0-4E9E-8FB2-D00647579A82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7CDBF35-69CF-4545-981A-3EACE6604AE8}" type="pres">
      <dgm:prSet presAssocID="{FC5B589C-B8A0-4E9E-8FB2-D00647579A82}" presName="cycle" presStyleCnt="0"/>
      <dgm:spPr/>
    </dgm:pt>
    <dgm:pt modelId="{338EFB14-7F30-4AD0-BE4E-869CF6CF493D}" type="pres">
      <dgm:prSet presAssocID="{FC5B589C-B8A0-4E9E-8FB2-D00647579A82}" presName="centerShape" presStyleCnt="0"/>
      <dgm:spPr/>
    </dgm:pt>
    <dgm:pt modelId="{7807266C-2456-4294-BE4E-84844B3E75AD}" type="pres">
      <dgm:prSet presAssocID="{FC5B589C-B8A0-4E9E-8FB2-D00647579A82}" presName="connSite" presStyleLbl="node1" presStyleIdx="0" presStyleCnt="4"/>
      <dgm:spPr/>
    </dgm:pt>
    <dgm:pt modelId="{4705CCBA-4B76-4941-95A1-9690D283180A}" type="pres">
      <dgm:prSet presAssocID="{FC5B589C-B8A0-4E9E-8FB2-D00647579A82}" presName="visible" presStyleLbl="node1" presStyleIdx="0" presStyleCnt="4" custScaleX="166010" custScaleY="17572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F5F6B36-E92D-4CFD-ABD5-CB6DC3B810AF}" type="pres">
      <dgm:prSet presAssocID="{6EFEA018-91AF-4B01-98F5-9C852EDF6E95}" presName="Name25" presStyleLbl="parChTrans1D1" presStyleIdx="0" presStyleCnt="3"/>
      <dgm:spPr/>
      <dgm:t>
        <a:bodyPr/>
        <a:lstStyle/>
        <a:p>
          <a:endParaRPr lang="ru-RU"/>
        </a:p>
      </dgm:t>
    </dgm:pt>
    <dgm:pt modelId="{1CC024BB-D079-48CA-8738-43C3046B28B1}" type="pres">
      <dgm:prSet presAssocID="{E9E47988-A729-4CF2-B6AF-444BE0D0F6E4}" presName="node" presStyleCnt="0"/>
      <dgm:spPr/>
    </dgm:pt>
    <dgm:pt modelId="{8A298844-C89C-4E2A-B96B-9E432DDFBB99}" type="pres">
      <dgm:prSet presAssocID="{E9E47988-A729-4CF2-B6AF-444BE0D0F6E4}" presName="parentNode" presStyleLbl="node1" presStyleIdx="1" presStyleCnt="4" custLinFactX="20415" custLinFactNeighborX="100000" custLinFactNeighborY="793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C7289DF-511F-47E3-899C-39ED6777EE7E}" type="pres">
      <dgm:prSet presAssocID="{E9E47988-A729-4CF2-B6AF-444BE0D0F6E4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7C5DAF-6C9B-4A85-99BB-8AEB21169A47}" type="pres">
      <dgm:prSet presAssocID="{DB3175F5-2A24-40FF-BDEC-7BD456567C19}" presName="Name25" presStyleLbl="parChTrans1D1" presStyleIdx="1" presStyleCnt="3"/>
      <dgm:spPr/>
      <dgm:t>
        <a:bodyPr/>
        <a:lstStyle/>
        <a:p>
          <a:endParaRPr lang="ru-RU"/>
        </a:p>
      </dgm:t>
    </dgm:pt>
    <dgm:pt modelId="{50E8EEC6-FD41-4A53-8B73-410B69E84567}" type="pres">
      <dgm:prSet presAssocID="{AFE6ECC0-FF6D-4496-889D-1B6A7B435E81}" presName="node" presStyleCnt="0"/>
      <dgm:spPr/>
    </dgm:pt>
    <dgm:pt modelId="{B2D825CA-E4D8-41AA-927C-F22195B7DB63}" type="pres">
      <dgm:prSet presAssocID="{AFE6ECC0-FF6D-4496-889D-1B6A7B435E81}" presName="parentNode" presStyleLbl="node1" presStyleIdx="2" presStyleCnt="4" custLinFactNeighborX="95324" custLinFactNeighborY="1212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18DF0E-BAF4-439A-B638-FCD4B192AC0C}" type="pres">
      <dgm:prSet presAssocID="{AFE6ECC0-FF6D-4496-889D-1B6A7B435E81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8C1583-17DB-446A-833B-4C54E620375A}" type="pres">
      <dgm:prSet presAssocID="{F273A45B-0C63-4C0E-AD76-C789607A0336}" presName="Name25" presStyleLbl="parChTrans1D1" presStyleIdx="2" presStyleCnt="3"/>
      <dgm:spPr/>
      <dgm:t>
        <a:bodyPr/>
        <a:lstStyle/>
        <a:p>
          <a:endParaRPr lang="ru-RU"/>
        </a:p>
      </dgm:t>
    </dgm:pt>
    <dgm:pt modelId="{08AE17D7-C3FC-4C8C-84FA-B072DB925720}" type="pres">
      <dgm:prSet presAssocID="{6EE24334-A6DA-4550-85D7-C630F38E5BEA}" presName="node" presStyleCnt="0"/>
      <dgm:spPr/>
    </dgm:pt>
    <dgm:pt modelId="{3D2D6F37-F80E-432E-A518-537C6F374FA8}" type="pres">
      <dgm:prSet presAssocID="{6EE24334-A6DA-4550-85D7-C630F38E5BEA}" presName="parentNode" presStyleLbl="node1" presStyleIdx="3" presStyleCnt="4" custLinFactNeighborX="92504" custLinFactNeighborY="36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879630-5FE8-4B31-B8AF-62CD468B9A1C}" type="pres">
      <dgm:prSet presAssocID="{6EE24334-A6DA-4550-85D7-C630F38E5BEA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17CB5C9-2C64-45D8-8644-BAF7CA3F8054}" type="presOf" srcId="{6EE24334-A6DA-4550-85D7-C630F38E5BEA}" destId="{3D2D6F37-F80E-432E-A518-537C6F374FA8}" srcOrd="0" destOrd="0" presId="urn:microsoft.com/office/officeart/2005/8/layout/radial2"/>
    <dgm:cxn modelId="{9A378382-DE87-4082-8E21-5F46BE0144BA}" type="presOf" srcId="{F273A45B-0C63-4C0E-AD76-C789607A0336}" destId="{728C1583-17DB-446A-833B-4C54E620375A}" srcOrd="0" destOrd="0" presId="urn:microsoft.com/office/officeart/2005/8/layout/radial2"/>
    <dgm:cxn modelId="{287D49FC-2029-43BF-9F3B-CD3A02C6118B}" type="presOf" srcId="{FC5B589C-B8A0-4E9E-8FB2-D00647579A82}" destId="{D6C7E6BD-EEC0-435C-9E0C-2AB0E7C5DF20}" srcOrd="0" destOrd="0" presId="urn:microsoft.com/office/officeart/2005/8/layout/radial2"/>
    <dgm:cxn modelId="{479F2098-F066-4A9D-8DEA-A54B404FD89E}" srcId="{FC5B589C-B8A0-4E9E-8FB2-D00647579A82}" destId="{AFE6ECC0-FF6D-4496-889D-1B6A7B435E81}" srcOrd="1" destOrd="0" parTransId="{DB3175F5-2A24-40FF-BDEC-7BD456567C19}" sibTransId="{C01B368A-567F-4ADB-9007-879ACFECAFE2}"/>
    <dgm:cxn modelId="{5078B3A5-4ED0-4573-8F43-8E40BEE40E64}" srcId="{FC5B589C-B8A0-4E9E-8FB2-D00647579A82}" destId="{6EE24334-A6DA-4550-85D7-C630F38E5BEA}" srcOrd="2" destOrd="0" parTransId="{F273A45B-0C63-4C0E-AD76-C789607A0336}" sibTransId="{96EEE23A-CE54-4B46-93FE-2A22203262AA}"/>
    <dgm:cxn modelId="{DB91FC56-D4F0-4513-BDE2-ABDA6470219C}" type="presOf" srcId="{6EFEA018-91AF-4B01-98F5-9C852EDF6E95}" destId="{FF5F6B36-E92D-4CFD-ABD5-CB6DC3B810AF}" srcOrd="0" destOrd="0" presId="urn:microsoft.com/office/officeart/2005/8/layout/radial2"/>
    <dgm:cxn modelId="{6E8FA022-20FE-4685-8882-6781ABD306DB}" type="presOf" srcId="{E9E47988-A729-4CF2-B6AF-444BE0D0F6E4}" destId="{8A298844-C89C-4E2A-B96B-9E432DDFBB99}" srcOrd="0" destOrd="0" presId="urn:microsoft.com/office/officeart/2005/8/layout/radial2"/>
    <dgm:cxn modelId="{0032C0CC-52BC-48D4-B27E-301ACA9A3FAE}" type="presOf" srcId="{AFE6ECC0-FF6D-4496-889D-1B6A7B435E81}" destId="{B2D825CA-E4D8-41AA-927C-F22195B7DB63}" srcOrd="0" destOrd="0" presId="urn:microsoft.com/office/officeart/2005/8/layout/radial2"/>
    <dgm:cxn modelId="{83156116-C9A8-4308-9BFC-A0E4F55DD5F3}" type="presOf" srcId="{DB3175F5-2A24-40FF-BDEC-7BD456567C19}" destId="{047C5DAF-6C9B-4A85-99BB-8AEB21169A47}" srcOrd="0" destOrd="0" presId="urn:microsoft.com/office/officeart/2005/8/layout/radial2"/>
    <dgm:cxn modelId="{6BFBFB74-98FD-45A1-A577-D175BCCDF2AB}" srcId="{FC5B589C-B8A0-4E9E-8FB2-D00647579A82}" destId="{E9E47988-A729-4CF2-B6AF-444BE0D0F6E4}" srcOrd="0" destOrd="0" parTransId="{6EFEA018-91AF-4B01-98F5-9C852EDF6E95}" sibTransId="{4665D0DC-7A5B-4E76-AA3E-D3A36E6AEE11}"/>
    <dgm:cxn modelId="{3747B328-78D0-4945-9AD1-8BB9F0891D0E}" type="presParOf" srcId="{D6C7E6BD-EEC0-435C-9E0C-2AB0E7C5DF20}" destId="{B7CDBF35-69CF-4545-981A-3EACE6604AE8}" srcOrd="0" destOrd="0" presId="urn:microsoft.com/office/officeart/2005/8/layout/radial2"/>
    <dgm:cxn modelId="{72EAC916-8C1E-4016-B3B3-7E7067B8D01A}" type="presParOf" srcId="{B7CDBF35-69CF-4545-981A-3EACE6604AE8}" destId="{338EFB14-7F30-4AD0-BE4E-869CF6CF493D}" srcOrd="0" destOrd="0" presId="urn:microsoft.com/office/officeart/2005/8/layout/radial2"/>
    <dgm:cxn modelId="{F1B89EC0-1234-4D5A-A1C9-BF531E4E3987}" type="presParOf" srcId="{338EFB14-7F30-4AD0-BE4E-869CF6CF493D}" destId="{7807266C-2456-4294-BE4E-84844B3E75AD}" srcOrd="0" destOrd="0" presId="urn:microsoft.com/office/officeart/2005/8/layout/radial2"/>
    <dgm:cxn modelId="{7C92D374-E2E9-48E4-9C8E-F348594177D7}" type="presParOf" srcId="{338EFB14-7F30-4AD0-BE4E-869CF6CF493D}" destId="{4705CCBA-4B76-4941-95A1-9690D283180A}" srcOrd="1" destOrd="0" presId="urn:microsoft.com/office/officeart/2005/8/layout/radial2"/>
    <dgm:cxn modelId="{B95B2CF4-6AA5-4BB5-97CC-559A7C358D8F}" type="presParOf" srcId="{B7CDBF35-69CF-4545-981A-3EACE6604AE8}" destId="{FF5F6B36-E92D-4CFD-ABD5-CB6DC3B810AF}" srcOrd="1" destOrd="0" presId="urn:microsoft.com/office/officeart/2005/8/layout/radial2"/>
    <dgm:cxn modelId="{57F673DA-5806-48CE-9857-192FC04CF934}" type="presParOf" srcId="{B7CDBF35-69CF-4545-981A-3EACE6604AE8}" destId="{1CC024BB-D079-48CA-8738-43C3046B28B1}" srcOrd="2" destOrd="0" presId="urn:microsoft.com/office/officeart/2005/8/layout/radial2"/>
    <dgm:cxn modelId="{7DB9CBA2-C3D3-4F4D-BCF2-E6D98003536B}" type="presParOf" srcId="{1CC024BB-D079-48CA-8738-43C3046B28B1}" destId="{8A298844-C89C-4E2A-B96B-9E432DDFBB99}" srcOrd="0" destOrd="0" presId="urn:microsoft.com/office/officeart/2005/8/layout/radial2"/>
    <dgm:cxn modelId="{2FAD76F9-F3FC-44F1-AF5D-E04BB478C4BB}" type="presParOf" srcId="{1CC024BB-D079-48CA-8738-43C3046B28B1}" destId="{BC7289DF-511F-47E3-899C-39ED6777EE7E}" srcOrd="1" destOrd="0" presId="urn:microsoft.com/office/officeart/2005/8/layout/radial2"/>
    <dgm:cxn modelId="{7ACB52E4-A1A0-4E6A-BEB2-7FDECB181D6A}" type="presParOf" srcId="{B7CDBF35-69CF-4545-981A-3EACE6604AE8}" destId="{047C5DAF-6C9B-4A85-99BB-8AEB21169A47}" srcOrd="3" destOrd="0" presId="urn:microsoft.com/office/officeart/2005/8/layout/radial2"/>
    <dgm:cxn modelId="{1A3783FE-E250-4337-BD93-97763CFAD8CA}" type="presParOf" srcId="{B7CDBF35-69CF-4545-981A-3EACE6604AE8}" destId="{50E8EEC6-FD41-4A53-8B73-410B69E84567}" srcOrd="4" destOrd="0" presId="urn:microsoft.com/office/officeart/2005/8/layout/radial2"/>
    <dgm:cxn modelId="{8BA0BF81-36EB-4E07-9A3F-9939A85F9293}" type="presParOf" srcId="{50E8EEC6-FD41-4A53-8B73-410B69E84567}" destId="{B2D825CA-E4D8-41AA-927C-F22195B7DB63}" srcOrd="0" destOrd="0" presId="urn:microsoft.com/office/officeart/2005/8/layout/radial2"/>
    <dgm:cxn modelId="{FE92BAF4-13DE-4130-A96D-CE52BD5591DE}" type="presParOf" srcId="{50E8EEC6-FD41-4A53-8B73-410B69E84567}" destId="{7918DF0E-BAF4-439A-B638-FCD4B192AC0C}" srcOrd="1" destOrd="0" presId="urn:microsoft.com/office/officeart/2005/8/layout/radial2"/>
    <dgm:cxn modelId="{58EEB699-1065-48F3-8970-3410B41EBDFD}" type="presParOf" srcId="{B7CDBF35-69CF-4545-981A-3EACE6604AE8}" destId="{728C1583-17DB-446A-833B-4C54E620375A}" srcOrd="5" destOrd="0" presId="urn:microsoft.com/office/officeart/2005/8/layout/radial2"/>
    <dgm:cxn modelId="{79B362DE-AEB4-4AA3-8614-BA6DE99E5B24}" type="presParOf" srcId="{B7CDBF35-69CF-4545-981A-3EACE6604AE8}" destId="{08AE17D7-C3FC-4C8C-84FA-B072DB925720}" srcOrd="6" destOrd="0" presId="urn:microsoft.com/office/officeart/2005/8/layout/radial2"/>
    <dgm:cxn modelId="{F48C02B3-2FAD-4408-A77F-57C762E5491B}" type="presParOf" srcId="{08AE17D7-C3FC-4C8C-84FA-B072DB925720}" destId="{3D2D6F37-F80E-432E-A518-537C6F374FA8}" srcOrd="0" destOrd="0" presId="urn:microsoft.com/office/officeart/2005/8/layout/radial2"/>
    <dgm:cxn modelId="{3B8EF988-C1F6-4F17-8619-E99D9A19A01F}" type="presParOf" srcId="{08AE17D7-C3FC-4C8C-84FA-B072DB925720}" destId="{75879630-5FE8-4B31-B8AF-62CD468B9A1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42BAC8-9EA5-4624-8CED-18EF64C36C7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D8DACA-8207-4B10-BF9C-AC4A60FDCF5C}">
      <dgm:prSet phldrT="[Текст]" custT="1"/>
      <dgm:spPr/>
      <dgm:t>
        <a:bodyPr/>
        <a:lstStyle/>
        <a:p>
          <a:r>
            <a:rPr lang="en-US" sz="3600" b="1" i="1" dirty="0" smtClean="0">
              <a:latin typeface="Times New Roman" pitchFamily="18" charset="0"/>
              <a:cs typeface="Times New Roman" pitchFamily="18" charset="0"/>
            </a:rPr>
            <a:t>LIRO-EPIK ASARLARI</a:t>
          </a:r>
          <a:endParaRPr lang="ru-RU" sz="3600" b="1" i="1" dirty="0">
            <a:latin typeface="Times New Roman" pitchFamily="18" charset="0"/>
            <a:cs typeface="Times New Roman" pitchFamily="18" charset="0"/>
          </a:endParaRPr>
        </a:p>
      </dgm:t>
    </dgm:pt>
    <dgm:pt modelId="{9D385BC9-4B32-4C6A-9AE5-1872E1CE6078}" type="parTrans" cxnId="{D9B657A0-1851-4266-BC1F-777E010517E2}">
      <dgm:prSet/>
      <dgm:spPr/>
      <dgm:t>
        <a:bodyPr/>
        <a:lstStyle/>
        <a:p>
          <a:endParaRPr lang="ru-RU"/>
        </a:p>
      </dgm:t>
    </dgm:pt>
    <dgm:pt modelId="{F64BAD7F-B31D-4B38-90C1-A1BD41FCA672}" type="sibTrans" cxnId="{D9B657A0-1851-4266-BC1F-777E010517E2}">
      <dgm:prSet/>
      <dgm:spPr/>
      <dgm:t>
        <a:bodyPr/>
        <a:lstStyle/>
        <a:p>
          <a:endParaRPr lang="ru-RU"/>
        </a:p>
      </dgm:t>
    </dgm:pt>
    <dgm:pt modelId="{01B5790A-8A79-424C-B999-F1FEDA3B152D}">
      <dgm:prSet phldrT="[Текст]" custT="1"/>
      <dgm:spPr/>
      <dgm:t>
        <a:bodyPr/>
        <a:lstStyle/>
        <a:p>
          <a:r>
            <a:rPr lang="en-US" sz="2800" b="0" dirty="0" err="1" smtClean="0">
              <a:latin typeface="Times New Roman" pitchFamily="18" charset="0"/>
              <a:cs typeface="Times New Roman" pitchFamily="18" charset="0"/>
            </a:rPr>
            <a:t>Atoqli</a:t>
          </a:r>
          <a:r>
            <a:rPr lang="en-US" sz="2800" b="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dirty="0" err="1" smtClean="0">
              <a:latin typeface="Times New Roman" pitchFamily="18" charset="0"/>
              <a:cs typeface="Times New Roman" pitchFamily="18" charset="0"/>
            </a:rPr>
            <a:t>shoirimizning</a:t>
          </a:r>
          <a:r>
            <a:rPr lang="en-US" sz="2800" b="0" dirty="0" smtClean="0">
              <a:latin typeface="Times New Roman" pitchFamily="18" charset="0"/>
              <a:cs typeface="Times New Roman" pitchFamily="18" charset="0"/>
            </a:rPr>
            <a:t>  “Hakim </a:t>
          </a:r>
          <a:r>
            <a:rPr lang="en-US" sz="2800" b="0" dirty="0" err="1" smtClean="0">
              <a:latin typeface="Times New Roman" pitchFamily="18" charset="0"/>
              <a:cs typeface="Times New Roman" pitchFamily="18" charset="0"/>
            </a:rPr>
            <a:t>va</a:t>
          </a:r>
          <a:r>
            <a:rPr lang="en-US" sz="2800" b="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dirty="0" err="1" smtClean="0">
              <a:latin typeface="Times New Roman" pitchFamily="18" charset="0"/>
              <a:cs typeface="Times New Roman" pitchFamily="18" charset="0"/>
            </a:rPr>
            <a:t>ajal</a:t>
          </a:r>
          <a:r>
            <a:rPr lang="en-US" sz="2800" b="0" dirty="0" smtClean="0">
              <a:latin typeface="Times New Roman" pitchFamily="18" charset="0"/>
              <a:cs typeface="Times New Roman" pitchFamily="18" charset="0"/>
            </a:rPr>
            <a:t> ” </a:t>
          </a:r>
          <a:r>
            <a:rPr lang="en-US" sz="2800" b="0" dirty="0" err="1" smtClean="0">
              <a:latin typeface="Times New Roman" pitchFamily="18" charset="0"/>
              <a:cs typeface="Times New Roman" pitchFamily="18" charset="0"/>
            </a:rPr>
            <a:t>dostoni</a:t>
          </a:r>
          <a:r>
            <a:rPr lang="en-US" sz="2800" b="0" dirty="0" smtClean="0">
              <a:latin typeface="Times New Roman" pitchFamily="18" charset="0"/>
              <a:cs typeface="Times New Roman" pitchFamily="18" charset="0"/>
            </a:rPr>
            <a:t>   </a:t>
          </a:r>
          <a:r>
            <a:rPr lang="en-US" sz="2800" b="0" dirty="0" err="1" smtClean="0">
              <a:latin typeface="Times New Roman" pitchFamily="18" charset="0"/>
              <a:cs typeface="Times New Roman" pitchFamily="18" charset="0"/>
            </a:rPr>
            <a:t>O’zbek</a:t>
          </a:r>
          <a:r>
            <a:rPr lang="en-US" sz="2800" b="0" dirty="0" smtClean="0">
              <a:latin typeface="Times New Roman" pitchFamily="18" charset="0"/>
              <a:cs typeface="Times New Roman" pitchFamily="18" charset="0"/>
            </a:rPr>
            <a:t>  </a:t>
          </a:r>
          <a:r>
            <a:rPr lang="en-US" sz="2800" b="0" dirty="0" err="1" smtClean="0">
              <a:latin typeface="Times New Roman" pitchFamily="18" charset="0"/>
              <a:cs typeface="Times New Roman" pitchFamily="18" charset="0"/>
            </a:rPr>
            <a:t>adabiyoti</a:t>
          </a:r>
          <a:r>
            <a:rPr lang="en-US" sz="2800" b="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dirty="0" err="1" smtClean="0">
              <a:latin typeface="Times New Roman" pitchFamily="18" charset="0"/>
              <a:cs typeface="Times New Roman" pitchFamily="18" charset="0"/>
            </a:rPr>
            <a:t>xazinasidan</a:t>
          </a:r>
          <a:r>
            <a:rPr lang="en-US" sz="2800" b="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dirty="0" err="1" smtClean="0">
              <a:latin typeface="Times New Roman" pitchFamily="18" charset="0"/>
              <a:cs typeface="Times New Roman" pitchFamily="18" charset="0"/>
            </a:rPr>
            <a:t>mustahkam</a:t>
          </a:r>
          <a:r>
            <a:rPr lang="en-US" sz="2800" b="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dirty="0" err="1" smtClean="0">
              <a:latin typeface="Times New Roman" pitchFamily="18" charset="0"/>
              <a:cs typeface="Times New Roman" pitchFamily="18" charset="0"/>
            </a:rPr>
            <a:t>o’rin</a:t>
          </a:r>
          <a:r>
            <a:rPr lang="en-US" sz="2800" b="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dirty="0" err="1" smtClean="0">
              <a:latin typeface="Times New Roman" pitchFamily="18" charset="0"/>
              <a:cs typeface="Times New Roman" pitchFamily="18" charset="0"/>
            </a:rPr>
            <a:t>egallagan</a:t>
          </a:r>
          <a:r>
            <a:rPr lang="en-US" sz="2800" b="0" dirty="0" smtClean="0">
              <a:latin typeface="Times New Roman" pitchFamily="18" charset="0"/>
              <a:cs typeface="Times New Roman" pitchFamily="18" charset="0"/>
            </a:rPr>
            <a:t> .</a:t>
          </a:r>
          <a:endParaRPr lang="ru-RU" sz="2800" b="0" dirty="0">
            <a:latin typeface="Times New Roman" pitchFamily="18" charset="0"/>
            <a:cs typeface="Times New Roman" pitchFamily="18" charset="0"/>
          </a:endParaRPr>
        </a:p>
      </dgm:t>
    </dgm:pt>
    <dgm:pt modelId="{89D7A90E-A815-49B4-9ED2-2D56411C554C}" type="parTrans" cxnId="{D1A8CA80-09A9-40F4-A72F-1C46BE5C37E3}">
      <dgm:prSet/>
      <dgm:spPr/>
      <dgm:t>
        <a:bodyPr/>
        <a:lstStyle/>
        <a:p>
          <a:endParaRPr lang="ru-RU"/>
        </a:p>
      </dgm:t>
    </dgm:pt>
    <dgm:pt modelId="{9C58ACBD-0B81-4E79-AD7C-BCEF6B924EF7}" type="sibTrans" cxnId="{D1A8CA80-09A9-40F4-A72F-1C46BE5C37E3}">
      <dgm:prSet/>
      <dgm:spPr/>
      <dgm:t>
        <a:bodyPr/>
        <a:lstStyle/>
        <a:p>
          <a:endParaRPr lang="ru-RU"/>
        </a:p>
      </dgm:t>
    </dgm:pt>
    <dgm:pt modelId="{87E44F25-E6D7-4B91-88AF-03B071F01424}">
      <dgm:prSet phldrT="[Текст]" custT="1"/>
      <dgm:spPr/>
      <dgm:t>
        <a:bodyPr/>
        <a:lstStyle/>
        <a:p>
          <a:r>
            <a:rPr lang="en-US" sz="3200" b="1" i="1" dirty="0" smtClean="0">
              <a:latin typeface="Times New Roman" pitchFamily="18" charset="0"/>
              <a:cs typeface="Times New Roman" pitchFamily="18" charset="0"/>
            </a:rPr>
            <a:t>DRAMALARI</a:t>
          </a:r>
          <a:endParaRPr lang="ru-RU" sz="3200" b="1" i="1" dirty="0">
            <a:latin typeface="Times New Roman" pitchFamily="18" charset="0"/>
            <a:cs typeface="Times New Roman" pitchFamily="18" charset="0"/>
          </a:endParaRPr>
        </a:p>
      </dgm:t>
    </dgm:pt>
    <dgm:pt modelId="{1890C1FB-180B-41F3-8A29-DBA6E2E39287}" type="parTrans" cxnId="{A9055811-67D6-45D5-B7B7-E39E5A698226}">
      <dgm:prSet/>
      <dgm:spPr/>
      <dgm:t>
        <a:bodyPr/>
        <a:lstStyle/>
        <a:p>
          <a:endParaRPr lang="ru-RU"/>
        </a:p>
      </dgm:t>
    </dgm:pt>
    <dgm:pt modelId="{301D4F3E-563B-4306-A775-B599E63C41E7}" type="sibTrans" cxnId="{A9055811-67D6-45D5-B7B7-E39E5A698226}">
      <dgm:prSet/>
      <dgm:spPr/>
      <dgm:t>
        <a:bodyPr/>
        <a:lstStyle/>
        <a:p>
          <a:endParaRPr lang="ru-RU"/>
        </a:p>
      </dgm:t>
    </dgm:pt>
    <dgm:pt modelId="{5AD61BEA-4128-40FE-8E67-586A10BA7E4B}">
      <dgm:prSet phldrT="[Текст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“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Jannatga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yo’l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”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va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“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Ranjkom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”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0A50DB5A-0F7C-4D70-8256-08F2DC8F50AB}" type="parTrans" cxnId="{D1DE1880-BD69-4D06-B972-5E0B90751FA2}">
      <dgm:prSet/>
      <dgm:spPr/>
      <dgm:t>
        <a:bodyPr/>
        <a:lstStyle/>
        <a:p>
          <a:endParaRPr lang="ru-RU"/>
        </a:p>
      </dgm:t>
    </dgm:pt>
    <dgm:pt modelId="{7535AA8B-45FF-4670-8DB1-1D1A7A0625DF}" type="sibTrans" cxnId="{D1DE1880-BD69-4D06-B972-5E0B90751FA2}">
      <dgm:prSet/>
      <dgm:spPr/>
      <dgm:t>
        <a:bodyPr/>
        <a:lstStyle/>
        <a:p>
          <a:endParaRPr lang="ru-RU"/>
        </a:p>
      </dgm:t>
    </dgm:pt>
    <dgm:pt modelId="{1D0A05FA-BFD5-49B1-80C3-A15793FC907E}">
      <dgm:prSet phldrT="[Текст]"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“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Jeneva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daftari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”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264859A1-1364-4643-8B59-C9CD70087EF2}" type="parTrans" cxnId="{CA272437-672A-4F2B-B796-0EE3E06F8518}">
      <dgm:prSet/>
      <dgm:spPr/>
    </dgm:pt>
    <dgm:pt modelId="{0BD3787F-739B-4D00-B9DF-EE179C502574}" type="sibTrans" cxnId="{CA272437-672A-4F2B-B796-0EE3E06F8518}">
      <dgm:prSet/>
      <dgm:spPr/>
    </dgm:pt>
    <dgm:pt modelId="{D6E75842-D74F-4942-AFA4-4CF525FF3D8E}" type="pres">
      <dgm:prSet presAssocID="{C742BAC8-9EA5-4624-8CED-18EF64C36C7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73ACB7E-0692-4685-B848-FB0CF5DF9D70}" type="pres">
      <dgm:prSet presAssocID="{6DD8DACA-8207-4B10-BF9C-AC4A60FDCF5C}" presName="linNode" presStyleCnt="0"/>
      <dgm:spPr/>
    </dgm:pt>
    <dgm:pt modelId="{EA70375A-1BF7-4DD4-89AB-4926F1028B4D}" type="pres">
      <dgm:prSet presAssocID="{6DD8DACA-8207-4B10-BF9C-AC4A60FDCF5C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C8498E-F0FA-436D-9A77-B70A1B908AC2}" type="pres">
      <dgm:prSet presAssocID="{6DD8DACA-8207-4B10-BF9C-AC4A60FDCF5C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C90221-180A-4A1D-B69D-6B1F97CA16E9}" type="pres">
      <dgm:prSet presAssocID="{F64BAD7F-B31D-4B38-90C1-A1BD41FCA672}" presName="sp" presStyleCnt="0"/>
      <dgm:spPr/>
    </dgm:pt>
    <dgm:pt modelId="{6922B1E5-840D-403D-B872-756432063D95}" type="pres">
      <dgm:prSet presAssocID="{87E44F25-E6D7-4B91-88AF-03B071F01424}" presName="linNode" presStyleCnt="0"/>
      <dgm:spPr/>
    </dgm:pt>
    <dgm:pt modelId="{FAE928ED-4B84-415D-88C4-FED5DDF7640C}" type="pres">
      <dgm:prSet presAssocID="{87E44F25-E6D7-4B91-88AF-03B071F01424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166EF4-9291-493D-A92B-7521E9104982}" type="pres">
      <dgm:prSet presAssocID="{87E44F25-E6D7-4B91-88AF-03B071F01424}" presName="descendantText" presStyleLbl="alignAccFollowNode1" presStyleIdx="1" presStyleCnt="2" custLinFactNeighborX="5131" custLinFactNeighborY="-2464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1A8CA80-09A9-40F4-A72F-1C46BE5C37E3}" srcId="{6DD8DACA-8207-4B10-BF9C-AC4A60FDCF5C}" destId="{01B5790A-8A79-424C-B999-F1FEDA3B152D}" srcOrd="0" destOrd="0" parTransId="{89D7A90E-A815-49B4-9ED2-2D56411C554C}" sibTransId="{9C58ACBD-0B81-4E79-AD7C-BCEF6B924EF7}"/>
    <dgm:cxn modelId="{23FAFB80-E1C2-445F-99E9-F2B2037D546D}" type="presOf" srcId="{5AD61BEA-4128-40FE-8E67-586A10BA7E4B}" destId="{F4166EF4-9291-493D-A92B-7521E9104982}" srcOrd="0" destOrd="0" presId="urn:microsoft.com/office/officeart/2005/8/layout/vList5"/>
    <dgm:cxn modelId="{D9B657A0-1851-4266-BC1F-777E010517E2}" srcId="{C742BAC8-9EA5-4624-8CED-18EF64C36C74}" destId="{6DD8DACA-8207-4B10-BF9C-AC4A60FDCF5C}" srcOrd="0" destOrd="0" parTransId="{9D385BC9-4B32-4C6A-9AE5-1872E1CE6078}" sibTransId="{F64BAD7F-B31D-4B38-90C1-A1BD41FCA672}"/>
    <dgm:cxn modelId="{647DF1DF-1091-4288-94E5-279FF2FC782E}" type="presOf" srcId="{87E44F25-E6D7-4B91-88AF-03B071F01424}" destId="{FAE928ED-4B84-415D-88C4-FED5DDF7640C}" srcOrd="0" destOrd="0" presId="urn:microsoft.com/office/officeart/2005/8/layout/vList5"/>
    <dgm:cxn modelId="{20D7E8F2-7692-4BB0-BF74-3E74BC216BC1}" type="presOf" srcId="{1D0A05FA-BFD5-49B1-80C3-A15793FC907E}" destId="{F4166EF4-9291-493D-A92B-7521E9104982}" srcOrd="0" destOrd="1" presId="urn:microsoft.com/office/officeart/2005/8/layout/vList5"/>
    <dgm:cxn modelId="{CA272437-672A-4F2B-B796-0EE3E06F8518}" srcId="{87E44F25-E6D7-4B91-88AF-03B071F01424}" destId="{1D0A05FA-BFD5-49B1-80C3-A15793FC907E}" srcOrd="1" destOrd="0" parTransId="{264859A1-1364-4643-8B59-C9CD70087EF2}" sibTransId="{0BD3787F-739B-4D00-B9DF-EE179C502574}"/>
    <dgm:cxn modelId="{A9055811-67D6-45D5-B7B7-E39E5A698226}" srcId="{C742BAC8-9EA5-4624-8CED-18EF64C36C74}" destId="{87E44F25-E6D7-4B91-88AF-03B071F01424}" srcOrd="1" destOrd="0" parTransId="{1890C1FB-180B-41F3-8A29-DBA6E2E39287}" sibTransId="{301D4F3E-563B-4306-A775-B599E63C41E7}"/>
    <dgm:cxn modelId="{E559A2E1-D836-4F89-8096-3F0239024992}" type="presOf" srcId="{01B5790A-8A79-424C-B999-F1FEDA3B152D}" destId="{9CC8498E-F0FA-436D-9A77-B70A1B908AC2}" srcOrd="0" destOrd="0" presId="urn:microsoft.com/office/officeart/2005/8/layout/vList5"/>
    <dgm:cxn modelId="{C9219E61-F32A-4132-8CA4-0044AA57954C}" type="presOf" srcId="{C742BAC8-9EA5-4624-8CED-18EF64C36C74}" destId="{D6E75842-D74F-4942-AFA4-4CF525FF3D8E}" srcOrd="0" destOrd="0" presId="urn:microsoft.com/office/officeart/2005/8/layout/vList5"/>
    <dgm:cxn modelId="{6DE19D7A-7439-449F-987F-37B9010133B4}" type="presOf" srcId="{6DD8DACA-8207-4B10-BF9C-AC4A60FDCF5C}" destId="{EA70375A-1BF7-4DD4-89AB-4926F1028B4D}" srcOrd="0" destOrd="0" presId="urn:microsoft.com/office/officeart/2005/8/layout/vList5"/>
    <dgm:cxn modelId="{D1DE1880-BD69-4D06-B972-5E0B90751FA2}" srcId="{87E44F25-E6D7-4B91-88AF-03B071F01424}" destId="{5AD61BEA-4128-40FE-8E67-586A10BA7E4B}" srcOrd="0" destOrd="0" parTransId="{0A50DB5A-0F7C-4D70-8256-08F2DC8F50AB}" sibTransId="{7535AA8B-45FF-4670-8DB1-1D1A7A0625DF}"/>
    <dgm:cxn modelId="{6C6E287E-DBAE-4C25-B138-541207CD65D9}" type="presParOf" srcId="{D6E75842-D74F-4942-AFA4-4CF525FF3D8E}" destId="{773ACB7E-0692-4685-B848-FB0CF5DF9D70}" srcOrd="0" destOrd="0" presId="urn:microsoft.com/office/officeart/2005/8/layout/vList5"/>
    <dgm:cxn modelId="{576E0259-5B58-4341-9C3D-BC619F70E3F8}" type="presParOf" srcId="{773ACB7E-0692-4685-B848-FB0CF5DF9D70}" destId="{EA70375A-1BF7-4DD4-89AB-4926F1028B4D}" srcOrd="0" destOrd="0" presId="urn:microsoft.com/office/officeart/2005/8/layout/vList5"/>
    <dgm:cxn modelId="{1A04A46D-1833-4108-BC64-5A0238307F6B}" type="presParOf" srcId="{773ACB7E-0692-4685-B848-FB0CF5DF9D70}" destId="{9CC8498E-F0FA-436D-9A77-B70A1B908AC2}" srcOrd="1" destOrd="0" presId="urn:microsoft.com/office/officeart/2005/8/layout/vList5"/>
    <dgm:cxn modelId="{049507A6-198F-46EC-9CB7-7ED4CC76FF89}" type="presParOf" srcId="{D6E75842-D74F-4942-AFA4-4CF525FF3D8E}" destId="{B8C90221-180A-4A1D-B69D-6B1F97CA16E9}" srcOrd="1" destOrd="0" presId="urn:microsoft.com/office/officeart/2005/8/layout/vList5"/>
    <dgm:cxn modelId="{0DB841AD-8FB6-4A96-83CD-D292F24FB811}" type="presParOf" srcId="{D6E75842-D74F-4942-AFA4-4CF525FF3D8E}" destId="{6922B1E5-840D-403D-B872-756432063D95}" srcOrd="2" destOrd="0" presId="urn:microsoft.com/office/officeart/2005/8/layout/vList5"/>
    <dgm:cxn modelId="{0EEAA11F-F452-4BD9-8DE5-BDA58AD2457D}" type="presParOf" srcId="{6922B1E5-840D-403D-B872-756432063D95}" destId="{FAE928ED-4B84-415D-88C4-FED5DDF7640C}" srcOrd="0" destOrd="0" presId="urn:microsoft.com/office/officeart/2005/8/layout/vList5"/>
    <dgm:cxn modelId="{79E5D991-19AA-4903-AD89-46C0C43908C3}" type="presParOf" srcId="{6922B1E5-840D-403D-B872-756432063D95}" destId="{F4166EF4-9291-493D-A92B-7521E9104982}" srcOrd="1" destOrd="0" presId="urn:microsoft.com/office/officeart/2005/8/layout/vList5"/>
  </dgm:cxnLst>
  <dgm:bg>
    <a:blipFill>
      <a:blip xmlns:r="http://schemas.openxmlformats.org/officeDocument/2006/relationships" r:embed="rId1"/>
      <a:tile tx="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60E644-FCB8-467E-AE18-1E1A733B7026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351A1ACB-1350-4D6E-ABCE-E92D5FDE29BF}" type="pres">
      <dgm:prSet presAssocID="{B760E644-FCB8-467E-AE18-1E1A733B7026}" presName="diagram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41A785A0-471B-4A09-85A3-383D6414CD82}" type="presOf" srcId="{B760E644-FCB8-467E-AE18-1E1A733B7026}" destId="{351A1ACB-1350-4D6E-ABCE-E92D5FDE29BF}" srcOrd="0" destOrd="0" presId="urn:microsoft.com/office/officeart/2005/8/layout/bList2"/>
  </dgm:cxnLst>
  <dgm:bg>
    <a:blipFill>
      <a:blip xmlns:r="http://schemas.openxmlformats.org/officeDocument/2006/relationships" r:embed="rId1"/>
      <a:tile tx="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8758D78-6947-46EA-87A4-24FF2C757985}">
      <dsp:nvSpPr>
        <dsp:cNvPr id="0" name=""/>
        <dsp:cNvSpPr/>
      </dsp:nvSpPr>
      <dsp:spPr>
        <a:xfrm flipV="1">
          <a:off x="227007" y="511353"/>
          <a:ext cx="7235794" cy="267148"/>
        </a:xfrm>
        <a:prstGeom prst="round2SameRect">
          <a:avLst>
            <a:gd name="adj1" fmla="val 8000"/>
            <a:gd name="adj2" fmla="val 0"/>
          </a:avLst>
        </a:prstGeom>
        <a:gradFill rotWithShape="1">
          <a:gsLst>
            <a:gs pos="0">
              <a:schemeClr val="accent2">
                <a:tint val="15000"/>
                <a:satMod val="250000"/>
              </a:schemeClr>
            </a:gs>
            <a:gs pos="49000">
              <a:schemeClr val="accent2">
                <a:tint val="50000"/>
                <a:satMod val="200000"/>
              </a:schemeClr>
            </a:gs>
            <a:gs pos="49100">
              <a:schemeClr val="accent2">
                <a:tint val="64000"/>
                <a:satMod val="160000"/>
              </a:schemeClr>
            </a:gs>
            <a:gs pos="92000">
              <a:schemeClr val="accent2">
                <a:tint val="50000"/>
                <a:satMod val="200000"/>
              </a:schemeClr>
            </a:gs>
            <a:gs pos="100000">
              <a:schemeClr val="accent2">
                <a:tint val="43000"/>
                <a:satMod val="190000"/>
              </a:schemeClr>
            </a:gs>
          </a:gsLst>
          <a:lin ang="5400000" scaled="1"/>
        </a:gradFill>
        <a:ln w="11430" cap="flat" cmpd="sng" algn="ctr">
          <a:solidFill>
            <a:schemeClr val="accent2"/>
          </a:solidFill>
          <a:prstDash val="solid"/>
        </a:ln>
        <a:effectLst>
          <a:outerShdw blurRad="50800" dist="25000" dir="5400000" rotWithShape="0">
            <a:schemeClr val="accent2">
              <a:shade val="30000"/>
              <a:satMod val="150000"/>
              <a:alpha val="38000"/>
            </a:schemeClr>
          </a:outerShdw>
        </a:effectLst>
        <a:scene3d>
          <a:camera prst="isometricOffAxis1Right"/>
          <a:lightRig rig="threePt" dir="t"/>
        </a:scene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</dsp:sp>
    <dsp:sp modelId="{9EF0B087-6104-451B-B64D-8151C7DC9BFC}">
      <dsp:nvSpPr>
        <dsp:cNvPr id="0" name=""/>
        <dsp:cNvSpPr/>
      </dsp:nvSpPr>
      <dsp:spPr>
        <a:xfrm>
          <a:off x="426368" y="1062332"/>
          <a:ext cx="6274154" cy="4111427"/>
        </a:xfrm>
        <a:prstGeom prst="rect">
          <a:avLst/>
        </a:prstGeom>
        <a:gradFill rotWithShape="1">
          <a:gsLst>
            <a:gs pos="0">
              <a:schemeClr val="accent1">
                <a:tint val="15000"/>
                <a:satMod val="250000"/>
              </a:schemeClr>
            </a:gs>
            <a:gs pos="49000">
              <a:schemeClr val="accent1">
                <a:tint val="50000"/>
                <a:satMod val="200000"/>
              </a:schemeClr>
            </a:gs>
            <a:gs pos="49100">
              <a:schemeClr val="accent1">
                <a:tint val="64000"/>
                <a:satMod val="160000"/>
              </a:schemeClr>
            </a:gs>
            <a:gs pos="92000">
              <a:schemeClr val="accent1">
                <a:tint val="50000"/>
                <a:satMod val="200000"/>
              </a:schemeClr>
            </a:gs>
            <a:gs pos="100000">
              <a:schemeClr val="accent1">
                <a:tint val="43000"/>
                <a:satMod val="190000"/>
              </a:schemeClr>
            </a:gs>
          </a:gsLst>
          <a:lin ang="5400000" scaled="1"/>
        </a:gradFill>
        <a:ln w="11430" cap="flat" cmpd="sng" algn="ctr">
          <a:solidFill>
            <a:schemeClr val="accent1"/>
          </a:solidFill>
          <a:prstDash val="solid"/>
        </a:ln>
        <a:effectLst>
          <a:outerShdw blurRad="50800" dist="25000" dir="5400000" rotWithShape="0">
            <a:schemeClr val="accent1">
              <a:shade val="30000"/>
              <a:satMod val="150000"/>
              <a:alpha val="38000"/>
            </a:schemeClr>
          </a:outerShdw>
        </a:effectLst>
        <a:scene3d>
          <a:camera prst="isometricOffAxis1Right"/>
          <a:lightRig rig="threeP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Abdulla </a:t>
          </a:r>
          <a:r>
            <a:rPr lang="en-US" sz="4800" b="1" kern="1200" cap="all" spc="0" dirty="0" err="1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Oripov</a:t>
          </a:r>
          <a:r>
            <a:rPr lang="en-US" sz="4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  </a:t>
          </a:r>
          <a:r>
            <a:rPr lang="en-US" sz="4800" b="1" kern="1200" cap="all" spc="0" dirty="0" err="1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hayoti</a:t>
          </a:r>
          <a:r>
            <a:rPr lang="en-US" sz="4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 </a:t>
          </a:r>
          <a:r>
            <a:rPr lang="en-US" sz="4800" b="1" kern="1200" cap="all" spc="0" dirty="0" err="1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va</a:t>
          </a:r>
          <a:r>
            <a:rPr lang="en-US" sz="4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 </a:t>
          </a:r>
          <a:r>
            <a:rPr lang="en-US" sz="4800" b="1" kern="1200" cap="all" spc="0" dirty="0" err="1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ijodi</a:t>
          </a:r>
          <a:r>
            <a:rPr lang="en-US" sz="4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lgerian" pitchFamily="82" charset="0"/>
            </a:rPr>
            <a:t>. </a:t>
          </a:r>
          <a:endParaRPr lang="ru-RU" sz="4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</a:endParaRPr>
        </a:p>
      </dsp:txBody>
      <dsp:txXfrm>
        <a:off x="426368" y="1062332"/>
        <a:ext cx="4418418" cy="4111427"/>
      </dsp:txXfrm>
    </dsp:sp>
    <dsp:sp modelId="{369891F4-5055-47E8-BC11-43D882302129}">
      <dsp:nvSpPr>
        <dsp:cNvPr id="0" name=""/>
        <dsp:cNvSpPr/>
      </dsp:nvSpPr>
      <dsp:spPr>
        <a:xfrm>
          <a:off x="5214972" y="0"/>
          <a:ext cx="3480521" cy="490929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4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28C1583-17DB-446A-833B-4C54E620375A}">
      <dsp:nvSpPr>
        <dsp:cNvPr id="0" name=""/>
        <dsp:cNvSpPr/>
      </dsp:nvSpPr>
      <dsp:spPr>
        <a:xfrm rot="1717071">
          <a:off x="2897706" y="4251563"/>
          <a:ext cx="2531209" cy="64863"/>
        </a:xfrm>
        <a:custGeom>
          <a:avLst/>
          <a:gdLst/>
          <a:ahLst/>
          <a:cxnLst/>
          <a:rect l="0" t="0" r="0" b="0"/>
          <a:pathLst>
            <a:path>
              <a:moveTo>
                <a:pt x="0" y="32431"/>
              </a:moveTo>
              <a:lnTo>
                <a:pt x="2531209" y="32431"/>
              </a:lnTo>
            </a:path>
          </a:pathLst>
        </a:cu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7C5DAF-6C9B-4A85-99BB-8AEB21169A47}">
      <dsp:nvSpPr>
        <dsp:cNvPr id="0" name=""/>
        <dsp:cNvSpPr/>
      </dsp:nvSpPr>
      <dsp:spPr>
        <a:xfrm rot="158866">
          <a:off x="3050848" y="3187190"/>
          <a:ext cx="2759393" cy="64863"/>
        </a:xfrm>
        <a:custGeom>
          <a:avLst/>
          <a:gdLst/>
          <a:ahLst/>
          <a:cxnLst/>
          <a:rect l="0" t="0" r="0" b="0"/>
          <a:pathLst>
            <a:path>
              <a:moveTo>
                <a:pt x="0" y="32431"/>
              </a:moveTo>
              <a:lnTo>
                <a:pt x="2759393" y="32431"/>
              </a:lnTo>
            </a:path>
          </a:pathLst>
        </a:cu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F6B36-E92D-4CFD-ABD5-CB6DC3B810AF}">
      <dsp:nvSpPr>
        <dsp:cNvPr id="0" name=""/>
        <dsp:cNvSpPr/>
      </dsp:nvSpPr>
      <dsp:spPr>
        <a:xfrm rot="20133986">
          <a:off x="2919875" y="1988561"/>
          <a:ext cx="2957741" cy="64863"/>
        </a:xfrm>
        <a:custGeom>
          <a:avLst/>
          <a:gdLst/>
          <a:ahLst/>
          <a:cxnLst/>
          <a:rect l="0" t="0" r="0" b="0"/>
          <a:pathLst>
            <a:path>
              <a:moveTo>
                <a:pt x="0" y="32431"/>
              </a:moveTo>
              <a:lnTo>
                <a:pt x="2957741" y="32431"/>
              </a:lnTo>
            </a:path>
          </a:pathLst>
        </a:custGeom>
        <a:noFill/>
        <a:ln w="400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5CCBA-4B76-4941-95A1-9690D283180A}">
      <dsp:nvSpPr>
        <dsp:cNvPr id="0" name=""/>
        <dsp:cNvSpPr/>
      </dsp:nvSpPr>
      <dsp:spPr>
        <a:xfrm>
          <a:off x="-471502" y="483804"/>
          <a:ext cx="4957331" cy="524749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98844-C89C-4E2A-B96B-9E432DDFBB99}">
      <dsp:nvSpPr>
        <dsp:cNvPr id="0" name=""/>
        <dsp:cNvSpPr/>
      </dsp:nvSpPr>
      <dsp:spPr>
        <a:xfrm>
          <a:off x="5664940" y="142869"/>
          <a:ext cx="1791698" cy="17916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O’zbekiston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qahramoni</a:t>
          </a:r>
          <a:r>
            <a:rPr lang="en-US" sz="1800" kern="1200" dirty="0" smtClean="0"/>
            <a:t> </a:t>
          </a:r>
          <a:endParaRPr lang="ru-RU" sz="1800" kern="1200" dirty="0"/>
        </a:p>
      </dsp:txBody>
      <dsp:txXfrm>
        <a:off x="5664940" y="142869"/>
        <a:ext cx="1791698" cy="1791698"/>
      </dsp:txXfrm>
    </dsp:sp>
    <dsp:sp modelId="{B2D825CA-E4D8-41AA-927C-F22195B7DB63}">
      <dsp:nvSpPr>
        <dsp:cNvPr id="0" name=""/>
        <dsp:cNvSpPr/>
      </dsp:nvSpPr>
      <dsp:spPr>
        <a:xfrm>
          <a:off x="5807812" y="2428893"/>
          <a:ext cx="1791698" cy="17916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O’zbekiston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xalq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shoiri</a:t>
          </a:r>
          <a:r>
            <a:rPr lang="en-US" sz="1800" kern="1200" dirty="0" smtClean="0"/>
            <a:t> </a:t>
          </a:r>
          <a:endParaRPr lang="ru-RU" sz="1800" kern="1200" dirty="0"/>
        </a:p>
      </dsp:txBody>
      <dsp:txXfrm>
        <a:off x="5807812" y="2428893"/>
        <a:ext cx="1791698" cy="1791698"/>
      </dsp:txXfrm>
    </dsp:sp>
    <dsp:sp modelId="{3D2D6F37-F80E-432E-A518-537C6F374FA8}">
      <dsp:nvSpPr>
        <dsp:cNvPr id="0" name=""/>
        <dsp:cNvSpPr/>
      </dsp:nvSpPr>
      <dsp:spPr>
        <a:xfrm>
          <a:off x="5164859" y="4423407"/>
          <a:ext cx="1791698" cy="17916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A.Navoiy</a:t>
          </a:r>
          <a:r>
            <a:rPr lang="en-US" sz="1800" kern="1200" dirty="0" smtClean="0"/>
            <a:t>  </a:t>
          </a:r>
          <a:r>
            <a:rPr lang="en-US" sz="1800" kern="1200" dirty="0" err="1" smtClean="0"/>
            <a:t>nomidagi</a:t>
          </a:r>
          <a:r>
            <a:rPr lang="en-US" sz="1800" kern="1200" dirty="0" smtClean="0"/>
            <a:t>  </a:t>
          </a:r>
          <a:r>
            <a:rPr lang="en-US" sz="1800" kern="1200" dirty="0" err="1" smtClean="0"/>
            <a:t>O’z.Dav</a:t>
          </a:r>
          <a:r>
            <a:rPr lang="en-US" sz="1800" kern="1200" dirty="0" smtClean="0"/>
            <a:t>. </a:t>
          </a:r>
          <a:r>
            <a:rPr lang="en-US" sz="1800" kern="1200" dirty="0" err="1" smtClean="0"/>
            <a:t>Mukofati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sohibi</a:t>
          </a:r>
          <a:r>
            <a:rPr lang="en-US" sz="1800" kern="1200" dirty="0" smtClean="0"/>
            <a:t> </a:t>
          </a:r>
          <a:endParaRPr lang="ru-RU" sz="1800" kern="1200" dirty="0"/>
        </a:p>
      </dsp:txBody>
      <dsp:txXfrm>
        <a:off x="5164859" y="4423407"/>
        <a:ext cx="1791698" cy="179169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CC8498E-F0FA-436D-9A77-B70A1B908AC2}">
      <dsp:nvSpPr>
        <dsp:cNvPr id="0" name=""/>
        <dsp:cNvSpPr/>
      </dsp:nvSpPr>
      <dsp:spPr>
        <a:xfrm rot="5400000">
          <a:off x="4456558" y="-1208939"/>
          <a:ext cx="2279138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110490" rIns="220980" bIns="11049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kern="1200" dirty="0" err="1" smtClean="0">
              <a:latin typeface="Times New Roman" pitchFamily="18" charset="0"/>
              <a:cs typeface="Times New Roman" pitchFamily="18" charset="0"/>
            </a:rPr>
            <a:t>Atoqli</a:t>
          </a:r>
          <a:r>
            <a:rPr lang="en-US" sz="2800" b="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kern="1200" dirty="0" err="1" smtClean="0">
              <a:latin typeface="Times New Roman" pitchFamily="18" charset="0"/>
              <a:cs typeface="Times New Roman" pitchFamily="18" charset="0"/>
            </a:rPr>
            <a:t>shoirimizning</a:t>
          </a:r>
          <a:r>
            <a:rPr lang="en-US" sz="2800" b="0" kern="1200" dirty="0" smtClean="0">
              <a:latin typeface="Times New Roman" pitchFamily="18" charset="0"/>
              <a:cs typeface="Times New Roman" pitchFamily="18" charset="0"/>
            </a:rPr>
            <a:t>  “Hakim </a:t>
          </a:r>
          <a:r>
            <a:rPr lang="en-US" sz="2800" b="0" kern="1200" dirty="0" err="1" smtClean="0">
              <a:latin typeface="Times New Roman" pitchFamily="18" charset="0"/>
              <a:cs typeface="Times New Roman" pitchFamily="18" charset="0"/>
            </a:rPr>
            <a:t>va</a:t>
          </a:r>
          <a:r>
            <a:rPr lang="en-US" sz="2800" b="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kern="1200" dirty="0" err="1" smtClean="0">
              <a:latin typeface="Times New Roman" pitchFamily="18" charset="0"/>
              <a:cs typeface="Times New Roman" pitchFamily="18" charset="0"/>
            </a:rPr>
            <a:t>ajal</a:t>
          </a:r>
          <a:r>
            <a:rPr lang="en-US" sz="2800" b="0" kern="1200" dirty="0" smtClean="0">
              <a:latin typeface="Times New Roman" pitchFamily="18" charset="0"/>
              <a:cs typeface="Times New Roman" pitchFamily="18" charset="0"/>
            </a:rPr>
            <a:t> ” </a:t>
          </a:r>
          <a:r>
            <a:rPr lang="en-US" sz="2800" b="0" kern="1200" dirty="0" err="1" smtClean="0">
              <a:latin typeface="Times New Roman" pitchFamily="18" charset="0"/>
              <a:cs typeface="Times New Roman" pitchFamily="18" charset="0"/>
            </a:rPr>
            <a:t>dostoni</a:t>
          </a:r>
          <a:r>
            <a:rPr lang="en-US" sz="2800" b="0" kern="1200" dirty="0" smtClean="0">
              <a:latin typeface="Times New Roman" pitchFamily="18" charset="0"/>
              <a:cs typeface="Times New Roman" pitchFamily="18" charset="0"/>
            </a:rPr>
            <a:t>   </a:t>
          </a:r>
          <a:r>
            <a:rPr lang="en-US" sz="2800" b="0" kern="1200" dirty="0" err="1" smtClean="0">
              <a:latin typeface="Times New Roman" pitchFamily="18" charset="0"/>
              <a:cs typeface="Times New Roman" pitchFamily="18" charset="0"/>
            </a:rPr>
            <a:t>O’zbek</a:t>
          </a:r>
          <a:r>
            <a:rPr lang="en-US" sz="2800" b="0" kern="1200" dirty="0" smtClean="0">
              <a:latin typeface="Times New Roman" pitchFamily="18" charset="0"/>
              <a:cs typeface="Times New Roman" pitchFamily="18" charset="0"/>
            </a:rPr>
            <a:t>  </a:t>
          </a:r>
          <a:r>
            <a:rPr lang="en-US" sz="2800" b="0" kern="1200" dirty="0" err="1" smtClean="0">
              <a:latin typeface="Times New Roman" pitchFamily="18" charset="0"/>
              <a:cs typeface="Times New Roman" pitchFamily="18" charset="0"/>
            </a:rPr>
            <a:t>adabiyoti</a:t>
          </a:r>
          <a:r>
            <a:rPr lang="en-US" sz="2800" b="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kern="1200" dirty="0" err="1" smtClean="0">
              <a:latin typeface="Times New Roman" pitchFamily="18" charset="0"/>
              <a:cs typeface="Times New Roman" pitchFamily="18" charset="0"/>
            </a:rPr>
            <a:t>xazinasidan</a:t>
          </a:r>
          <a:r>
            <a:rPr lang="en-US" sz="2800" b="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kern="1200" dirty="0" err="1" smtClean="0">
              <a:latin typeface="Times New Roman" pitchFamily="18" charset="0"/>
              <a:cs typeface="Times New Roman" pitchFamily="18" charset="0"/>
            </a:rPr>
            <a:t>mustahkam</a:t>
          </a:r>
          <a:r>
            <a:rPr lang="en-US" sz="2800" b="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kern="1200" dirty="0" err="1" smtClean="0">
              <a:latin typeface="Times New Roman" pitchFamily="18" charset="0"/>
              <a:cs typeface="Times New Roman" pitchFamily="18" charset="0"/>
            </a:rPr>
            <a:t>o’rin</a:t>
          </a:r>
          <a:r>
            <a:rPr lang="en-US" sz="2800" b="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800" b="0" kern="1200" dirty="0" err="1" smtClean="0">
              <a:latin typeface="Times New Roman" pitchFamily="18" charset="0"/>
              <a:cs typeface="Times New Roman" pitchFamily="18" charset="0"/>
            </a:rPr>
            <a:t>egallagan</a:t>
          </a:r>
          <a:r>
            <a:rPr lang="en-US" sz="2800" b="0" kern="1200" dirty="0" smtClean="0">
              <a:latin typeface="Times New Roman" pitchFamily="18" charset="0"/>
              <a:cs typeface="Times New Roman" pitchFamily="18" charset="0"/>
            </a:rPr>
            <a:t> .</a:t>
          </a:r>
          <a:endParaRPr lang="ru-RU" sz="2800" b="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4456558" y="-1208939"/>
        <a:ext cx="2279138" cy="5266944"/>
      </dsp:txXfrm>
    </dsp:sp>
    <dsp:sp modelId="{EA70375A-1BF7-4DD4-89AB-4926F1028B4D}">
      <dsp:nvSpPr>
        <dsp:cNvPr id="0" name=""/>
        <dsp:cNvSpPr/>
      </dsp:nvSpPr>
      <dsp:spPr>
        <a:xfrm>
          <a:off x="0" y="71"/>
          <a:ext cx="2962656" cy="28489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1" kern="1200" dirty="0" smtClean="0">
              <a:latin typeface="Times New Roman" pitchFamily="18" charset="0"/>
              <a:cs typeface="Times New Roman" pitchFamily="18" charset="0"/>
            </a:rPr>
            <a:t>LIRO-EPIK ASARLARI</a:t>
          </a:r>
          <a:endParaRPr lang="ru-RU" sz="3600" b="1" i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0" y="71"/>
        <a:ext cx="2962656" cy="2848923"/>
      </dsp:txXfrm>
    </dsp:sp>
    <dsp:sp modelId="{F4166EF4-9291-493D-A92B-7521E9104982}">
      <dsp:nvSpPr>
        <dsp:cNvPr id="0" name=""/>
        <dsp:cNvSpPr/>
      </dsp:nvSpPr>
      <dsp:spPr>
        <a:xfrm rot="5400000">
          <a:off x="4456558" y="1220736"/>
          <a:ext cx="2279138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500" kern="1200" dirty="0" smtClean="0">
              <a:latin typeface="Times New Roman" pitchFamily="18" charset="0"/>
              <a:cs typeface="Times New Roman" pitchFamily="18" charset="0"/>
            </a:rPr>
            <a:t>“</a:t>
          </a:r>
          <a:r>
            <a:rPr lang="en-US" sz="4500" kern="1200" dirty="0" err="1" smtClean="0">
              <a:latin typeface="Times New Roman" pitchFamily="18" charset="0"/>
              <a:cs typeface="Times New Roman" pitchFamily="18" charset="0"/>
            </a:rPr>
            <a:t>Jannatga</a:t>
          </a:r>
          <a:r>
            <a:rPr lang="en-US" sz="45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4500" kern="1200" dirty="0" err="1" smtClean="0">
              <a:latin typeface="Times New Roman" pitchFamily="18" charset="0"/>
              <a:cs typeface="Times New Roman" pitchFamily="18" charset="0"/>
            </a:rPr>
            <a:t>yo’l</a:t>
          </a:r>
          <a:r>
            <a:rPr lang="en-US" sz="4500" kern="1200" dirty="0" smtClean="0">
              <a:latin typeface="Times New Roman" pitchFamily="18" charset="0"/>
              <a:cs typeface="Times New Roman" pitchFamily="18" charset="0"/>
            </a:rPr>
            <a:t> ”</a:t>
          </a:r>
          <a:r>
            <a:rPr lang="en-US" sz="4500" kern="1200" dirty="0" err="1" smtClean="0">
              <a:latin typeface="Times New Roman" pitchFamily="18" charset="0"/>
              <a:cs typeface="Times New Roman" pitchFamily="18" charset="0"/>
            </a:rPr>
            <a:t>va</a:t>
          </a:r>
          <a:r>
            <a:rPr lang="en-US" sz="4500" kern="1200" dirty="0" smtClean="0">
              <a:latin typeface="Times New Roman" pitchFamily="18" charset="0"/>
              <a:cs typeface="Times New Roman" pitchFamily="18" charset="0"/>
            </a:rPr>
            <a:t> “</a:t>
          </a:r>
          <a:r>
            <a:rPr lang="en-US" sz="4500" kern="1200" dirty="0" err="1" smtClean="0">
              <a:latin typeface="Times New Roman" pitchFamily="18" charset="0"/>
              <a:cs typeface="Times New Roman" pitchFamily="18" charset="0"/>
            </a:rPr>
            <a:t>Ranjkom</a:t>
          </a:r>
          <a:r>
            <a:rPr lang="en-US" sz="4500" kern="1200" dirty="0" smtClean="0">
              <a:latin typeface="Times New Roman" pitchFamily="18" charset="0"/>
              <a:cs typeface="Times New Roman" pitchFamily="18" charset="0"/>
            </a:rPr>
            <a:t>”</a:t>
          </a:r>
          <a:endParaRPr lang="ru-RU" sz="4500" kern="1200" dirty="0">
            <a:latin typeface="Times New Roman" pitchFamily="18" charset="0"/>
            <a:cs typeface="Times New Roman" pitchFamily="18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500" kern="1200" dirty="0" smtClean="0">
              <a:latin typeface="Times New Roman" pitchFamily="18" charset="0"/>
              <a:cs typeface="Times New Roman" pitchFamily="18" charset="0"/>
            </a:rPr>
            <a:t>“</a:t>
          </a:r>
          <a:r>
            <a:rPr lang="en-US" sz="4500" kern="1200" dirty="0" err="1" smtClean="0">
              <a:latin typeface="Times New Roman" pitchFamily="18" charset="0"/>
              <a:cs typeface="Times New Roman" pitchFamily="18" charset="0"/>
            </a:rPr>
            <a:t>Jeneva</a:t>
          </a:r>
          <a:r>
            <a:rPr lang="en-US" sz="45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4500" kern="1200" dirty="0" err="1" smtClean="0">
              <a:latin typeface="Times New Roman" pitchFamily="18" charset="0"/>
              <a:cs typeface="Times New Roman" pitchFamily="18" charset="0"/>
            </a:rPr>
            <a:t>daftari</a:t>
          </a:r>
          <a:r>
            <a:rPr lang="en-US" sz="4500" kern="1200" dirty="0" smtClean="0">
              <a:latin typeface="Times New Roman" pitchFamily="18" charset="0"/>
              <a:cs typeface="Times New Roman" pitchFamily="18" charset="0"/>
            </a:rPr>
            <a:t> ”</a:t>
          </a:r>
          <a:endParaRPr lang="ru-RU" sz="4500" kern="1200" dirty="0">
            <a:latin typeface="Times New Roman" pitchFamily="18" charset="0"/>
            <a:cs typeface="Times New Roman" pitchFamily="18" charset="0"/>
          </a:endParaRPr>
        </a:p>
      </dsp:txBody>
      <dsp:txXfrm rot="5400000">
        <a:off x="4456558" y="1220736"/>
        <a:ext cx="2279138" cy="5266944"/>
      </dsp:txXfrm>
    </dsp:sp>
    <dsp:sp modelId="{FAE928ED-4B84-415D-88C4-FED5DDF7640C}">
      <dsp:nvSpPr>
        <dsp:cNvPr id="0" name=""/>
        <dsp:cNvSpPr/>
      </dsp:nvSpPr>
      <dsp:spPr>
        <a:xfrm>
          <a:off x="0" y="2991440"/>
          <a:ext cx="2962656" cy="28489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i="1" kern="1200" dirty="0" smtClean="0">
              <a:latin typeface="Times New Roman" pitchFamily="18" charset="0"/>
              <a:cs typeface="Times New Roman" pitchFamily="18" charset="0"/>
            </a:rPr>
            <a:t>DRAMALARI</a:t>
          </a:r>
          <a:endParaRPr lang="ru-RU" sz="3200" b="1" i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0" y="2991440"/>
        <a:ext cx="2962656" cy="284892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8C7D6-366A-4C32-A810-0124B7089482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19F02-ECBB-43B5-8663-EAE583B6E06B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7A1A61-F0CA-45E3-A026-B3D4EFB40DAB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ru-RU" smtClean="0"/>
          </a:p>
        </p:txBody>
      </p:sp>
      <p:sp>
        <p:nvSpPr>
          <p:cNvPr id="18435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E04FD7-5273-4062-B18E-0712B83B0110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ru-RU" smtClean="0"/>
          </a:p>
        </p:txBody>
      </p:sp>
      <p:sp>
        <p:nvSpPr>
          <p:cNvPr id="19459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5" name="Подзаголовок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1" name="Дата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1" name="Текст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7" name="Дата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05.04.2020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smtClean="0"/>
          </a:p>
        </p:txBody>
      </p:sp>
      <p:graphicFrame>
        <p:nvGraphicFramePr>
          <p:cNvPr id="5" name="Схема 4"/>
          <p:cNvGraphicFramePr/>
          <p:nvPr/>
        </p:nvGraphicFramePr>
        <p:xfrm>
          <a:off x="214282" y="214290"/>
          <a:ext cx="8715436" cy="6357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7" name="Rectangle 3"/>
          <p:cNvSpPr>
            <a:spLocks noGrp="1" noChangeArrowheads="1"/>
          </p:cNvSpPr>
          <p:nvPr>
            <p:ph type="title"/>
          </p:nvPr>
        </p:nvSpPr>
        <p:spPr>
          <a:xfrm>
            <a:off x="3643306" y="142852"/>
            <a:ext cx="5214944" cy="644527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ru-RU" sz="4000" b="1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EC14AC-F168-4527-900E-D18DD66F2B31}" type="datetime1">
              <a:rPr lang="ru-RU"/>
              <a:pPr>
                <a:defRPr/>
              </a:pPr>
              <a:t>05.04.2020</a:t>
            </a:fld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84F66A-FD23-4DC5-9C6C-BD2E98AE0CF9}" type="slidenum">
              <a:rPr lang="ru-RU"/>
              <a:pPr>
                <a:defRPr/>
              </a:pPr>
              <a:t>10</a:t>
            </a:fld>
            <a:endParaRPr lang="ru-RU"/>
          </a:p>
        </p:txBody>
      </p:sp>
      <p:pic>
        <p:nvPicPr>
          <p:cNvPr id="6" name="Рисунок 5" descr="Screenshot_2018-02-06-13-19-39-634_com.google.android.googlequicksearchbox.png"/>
          <p:cNvPicPr>
            <a:picLocks noChangeAspect="1"/>
          </p:cNvPicPr>
          <p:nvPr/>
        </p:nvPicPr>
        <p:blipFill>
          <a:blip r:embed="rId2" cstate="print"/>
          <a:srcRect t="36459" r="7408" b="34374"/>
          <a:stretch>
            <a:fillRect/>
          </a:stretch>
        </p:blipFill>
        <p:spPr>
          <a:xfrm>
            <a:off x="285720" y="1428736"/>
            <a:ext cx="3444301" cy="3143272"/>
          </a:xfrm>
          <a:prstGeom prst="rect">
            <a:avLst/>
          </a:prstGeom>
        </p:spPr>
      </p:pic>
      <p:sp>
        <p:nvSpPr>
          <p:cNvPr id="7" name="Содержимое 6"/>
          <p:cNvSpPr>
            <a:spLocks noGrp="1"/>
          </p:cNvSpPr>
          <p:nvPr>
            <p:ph idx="1"/>
          </p:nvPr>
        </p:nvSpPr>
        <p:spPr>
          <a:xfrm>
            <a:off x="3857620" y="428604"/>
            <a:ext cx="4238604" cy="4846320"/>
          </a:xfrm>
        </p:spPr>
        <p:txBody>
          <a:bodyPr/>
          <a:lstStyle/>
          <a:p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Abdulla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Oripov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buyuk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Italyan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shoiri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Dantening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“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Ilohiy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komediya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”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asarini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boshqa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qator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asarlarini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o’zbek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tiliga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tarjima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qilib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,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she’riy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tarjima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san’atini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yangi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cho’qqilarga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ko’tara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olgan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iste’dodli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tarjimon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800" b="1" i="1" dirty="0" err="1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hamdir</a:t>
            </a:r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93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8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0" y="-1"/>
            <a:ext cx="9144000" cy="6858001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CFFD1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>
              <a:latin typeface="Tahoma" pitchFamily="34" charset="0"/>
            </a:endParaRPr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2051050" y="563563"/>
            <a:ext cx="46450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Tahoma" pitchFamily="34" charset="0"/>
            </a:endParaRPr>
          </a:p>
        </p:txBody>
      </p:sp>
      <p:sp>
        <p:nvSpPr>
          <p:cNvPr id="15364" name="Rectangle 7"/>
          <p:cNvSpPr>
            <a:spLocks noChangeArrowheads="1"/>
          </p:cNvSpPr>
          <p:nvPr/>
        </p:nvSpPr>
        <p:spPr bwMode="auto">
          <a:xfrm>
            <a:off x="1600200" y="228600"/>
            <a:ext cx="7391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b="1">
              <a:solidFill>
                <a:srgbClr val="0033CC"/>
              </a:solidFill>
              <a:latin typeface="Calibri" pitchFamily="34" charset="0"/>
            </a:endParaRPr>
          </a:p>
          <a:p>
            <a:pPr algn="ctr"/>
            <a:endParaRPr lang="en-US" sz="2000" b="1">
              <a:solidFill>
                <a:srgbClr val="0033CC"/>
              </a:solidFill>
              <a:latin typeface="Calibri" pitchFamily="34" charset="0"/>
            </a:endParaRPr>
          </a:p>
          <a:p>
            <a:pPr algn="ctr"/>
            <a:endParaRPr lang="ru-RU" sz="2000">
              <a:latin typeface="Calibri" pitchFamily="34" charset="0"/>
            </a:endParaRPr>
          </a:p>
        </p:txBody>
      </p:sp>
      <p:sp>
        <p:nvSpPr>
          <p:cNvPr id="15365" name="Rectangle 7"/>
          <p:cNvSpPr>
            <a:spLocks noChangeArrowheads="1"/>
          </p:cNvSpPr>
          <p:nvPr/>
        </p:nvSpPr>
        <p:spPr bwMode="auto">
          <a:xfrm>
            <a:off x="457200" y="1828800"/>
            <a:ext cx="7391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b="1">
              <a:solidFill>
                <a:srgbClr val="0033CC"/>
              </a:solidFill>
              <a:latin typeface="Calibri" pitchFamily="34" charset="0"/>
            </a:endParaRPr>
          </a:p>
          <a:p>
            <a:pPr algn="ctr"/>
            <a:endParaRPr lang="en-US" sz="2000" b="1">
              <a:solidFill>
                <a:srgbClr val="0033CC"/>
              </a:solidFill>
              <a:latin typeface="Calibri" pitchFamily="34" charset="0"/>
            </a:endParaRPr>
          </a:p>
          <a:p>
            <a:pPr algn="ctr"/>
            <a:endParaRPr lang="ru-RU" sz="2000">
              <a:latin typeface="Calibri" pitchFamily="34" charset="0"/>
            </a:endParaRPr>
          </a:p>
        </p:txBody>
      </p:sp>
      <p:grpSp>
        <p:nvGrpSpPr>
          <p:cNvPr id="3" name="Группа 39"/>
          <p:cNvGrpSpPr>
            <a:grpSpLocks/>
          </p:cNvGrpSpPr>
          <p:nvPr/>
        </p:nvGrpSpPr>
        <p:grpSpPr bwMode="auto">
          <a:xfrm rot="5400000">
            <a:off x="4012386" y="-1726426"/>
            <a:ext cx="1585935" cy="5610243"/>
            <a:chOff x="142831" y="2263889"/>
            <a:chExt cx="923969" cy="3810614"/>
          </a:xfrm>
        </p:grpSpPr>
        <p:grpSp>
          <p:nvGrpSpPr>
            <p:cNvPr id="5" name="Группа 45"/>
            <p:cNvGrpSpPr>
              <a:grpSpLocks/>
            </p:cNvGrpSpPr>
            <p:nvPr/>
          </p:nvGrpSpPr>
          <p:grpSpPr bwMode="auto">
            <a:xfrm rot="-5400000">
              <a:off x="-1246026" y="3652759"/>
              <a:ext cx="3701695" cy="923956"/>
              <a:chOff x="5046898" y="2192337"/>
              <a:chExt cx="3701695" cy="1066800"/>
            </a:xfrm>
          </p:grpSpPr>
          <p:sp>
            <p:nvSpPr>
              <p:cNvPr id="2" name="AutoShape 5"/>
              <p:cNvSpPr>
                <a:spLocks noChangeArrowheads="1"/>
              </p:cNvSpPr>
              <p:nvPr/>
            </p:nvSpPr>
            <p:spPr bwMode="gray">
              <a:xfrm>
                <a:off x="5046898" y="2192337"/>
                <a:ext cx="3701695" cy="106680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4B5D13"/>
                  </a:gs>
                  <a:gs pos="50000">
                    <a:srgbClr val="00CC66"/>
                  </a:gs>
                  <a:gs pos="100000">
                    <a:srgbClr val="4B5D13"/>
                  </a:gs>
                </a:gsLst>
                <a:lin ang="0" scaled="1"/>
              </a:gradFill>
              <a:ln w="25400">
                <a:solidFill>
                  <a:srgbClr val="008000"/>
                </a:solidFill>
                <a:round/>
                <a:headEnd/>
                <a:tailEnd/>
              </a:ln>
              <a:effectLst>
                <a:outerShdw dist="53882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pic>
            <p:nvPicPr>
              <p:cNvPr id="15382" name="Picture 6" descr="Picture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762861" y="2432594"/>
                <a:ext cx="792162" cy="673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3805" name="Rectangle 11"/>
            <p:cNvSpPr>
              <a:spLocks noChangeArrowheads="1"/>
            </p:cNvSpPr>
            <p:nvPr/>
          </p:nvSpPr>
          <p:spPr bwMode="auto">
            <a:xfrm rot="16200000">
              <a:off x="-1252390" y="3764795"/>
              <a:ext cx="3704929" cy="914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Mustaqillik</a:t>
              </a: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b="1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yillarida</a:t>
              </a: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2400" b="1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A.Oripovning</a:t>
              </a: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ijodiy</a:t>
              </a: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2400" b="1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imkoniyatlari</a:t>
              </a: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yanada</a:t>
              </a: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to’laroq</a:t>
              </a: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va</a:t>
              </a: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yorqinroq</a:t>
              </a: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namoyon</a:t>
              </a: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b="1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bo’ldi</a:t>
              </a:r>
              <a:r>
                <a:rPr lang="en-US" sz="2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 .</a:t>
              </a:r>
              <a:endParaRPr lang="ru-RU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Группа 39"/>
          <p:cNvGrpSpPr>
            <a:grpSpLocks/>
          </p:cNvGrpSpPr>
          <p:nvPr/>
        </p:nvGrpSpPr>
        <p:grpSpPr bwMode="auto">
          <a:xfrm rot="5400000">
            <a:off x="5663177" y="2679126"/>
            <a:ext cx="4159709" cy="2801937"/>
            <a:chOff x="186842" y="2257420"/>
            <a:chExt cx="924411" cy="3702050"/>
          </a:xfrm>
        </p:grpSpPr>
        <p:grpSp>
          <p:nvGrpSpPr>
            <p:cNvPr id="7" name="Группа 45"/>
            <p:cNvGrpSpPr>
              <a:grpSpLocks/>
            </p:cNvGrpSpPr>
            <p:nvPr/>
          </p:nvGrpSpPr>
          <p:grpSpPr bwMode="auto">
            <a:xfrm rot="-5400000">
              <a:off x="-1201977" y="3646239"/>
              <a:ext cx="3702050" cy="924411"/>
              <a:chOff x="5053013" y="2243138"/>
              <a:chExt cx="3702050" cy="1067325"/>
            </a:xfrm>
          </p:grpSpPr>
          <p:sp>
            <p:nvSpPr>
              <p:cNvPr id="4" name="AutoShape 5"/>
              <p:cNvSpPr>
                <a:spLocks noChangeArrowheads="1"/>
              </p:cNvSpPr>
              <p:nvPr/>
            </p:nvSpPr>
            <p:spPr bwMode="gray">
              <a:xfrm>
                <a:off x="5053013" y="2243663"/>
                <a:ext cx="3702050" cy="106680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4B5D13"/>
                  </a:gs>
                  <a:gs pos="50000">
                    <a:srgbClr val="00CC66"/>
                  </a:gs>
                  <a:gs pos="100000">
                    <a:srgbClr val="4B5D13"/>
                  </a:gs>
                </a:gsLst>
                <a:lin ang="0" scaled="1"/>
              </a:gradFill>
              <a:ln w="25400">
                <a:solidFill>
                  <a:srgbClr val="008000"/>
                </a:solidFill>
                <a:round/>
                <a:headEnd/>
                <a:tailEnd/>
              </a:ln>
              <a:effectLst>
                <a:outerShdw dist="53882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pic>
            <p:nvPicPr>
              <p:cNvPr id="15378" name="Picture 6" descr="Picture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119688" y="2243138"/>
                <a:ext cx="792162" cy="673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376" name="Rectangle 11"/>
            <p:cNvSpPr>
              <a:spLocks noChangeArrowheads="1"/>
            </p:cNvSpPr>
            <p:nvPr/>
          </p:nvSpPr>
          <p:spPr bwMode="auto">
            <a:xfrm rot="16200000">
              <a:off x="-830522" y="3564360"/>
              <a:ext cx="2929950" cy="882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Buyuk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Amir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Temur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/>
              </a:r>
              <a:b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</a:b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haqidagi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“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Sohib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quron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”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she’riy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drammasi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va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ko’pgina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publitsistik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maqolalari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va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suhbatlari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milliy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istiqlol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mafkurasini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shakllantirishda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ibratomus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adabiy-badiiy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manba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bo’lib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xizmat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qilmoqda</a:t>
              </a:r>
              <a:r>
                <a:rPr lang="en-US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.   </a:t>
              </a:r>
              <a:endParaRPr lang="ru-RU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Группа 39"/>
          <p:cNvGrpSpPr>
            <a:grpSpLocks/>
          </p:cNvGrpSpPr>
          <p:nvPr/>
        </p:nvGrpSpPr>
        <p:grpSpPr bwMode="auto">
          <a:xfrm rot="5400000">
            <a:off x="-775053" y="2775293"/>
            <a:ext cx="4553656" cy="3003550"/>
            <a:chOff x="142844" y="2257419"/>
            <a:chExt cx="923956" cy="3702050"/>
          </a:xfrm>
        </p:grpSpPr>
        <p:grpSp>
          <p:nvGrpSpPr>
            <p:cNvPr id="9" name="Группа 45"/>
            <p:cNvGrpSpPr>
              <a:grpSpLocks/>
            </p:cNvGrpSpPr>
            <p:nvPr/>
          </p:nvGrpSpPr>
          <p:grpSpPr bwMode="auto">
            <a:xfrm rot="-5400000">
              <a:off x="-1246203" y="3646466"/>
              <a:ext cx="3702050" cy="923956"/>
              <a:chOff x="5053013" y="2192338"/>
              <a:chExt cx="3702050" cy="1066800"/>
            </a:xfrm>
          </p:grpSpPr>
          <p:sp>
            <p:nvSpPr>
              <p:cNvPr id="47" name="AutoShape 5"/>
              <p:cNvSpPr>
                <a:spLocks noChangeArrowheads="1"/>
              </p:cNvSpPr>
              <p:nvPr/>
            </p:nvSpPr>
            <p:spPr bwMode="gray">
              <a:xfrm>
                <a:off x="5049100" y="2192338"/>
                <a:ext cx="3702050" cy="106662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rgbClr val="4B5D13"/>
                  </a:gs>
                  <a:gs pos="50000">
                    <a:srgbClr val="00CC66"/>
                  </a:gs>
                  <a:gs pos="100000">
                    <a:srgbClr val="4B5D13"/>
                  </a:gs>
                </a:gsLst>
                <a:lin ang="0" scaled="1"/>
              </a:gradFill>
              <a:ln w="25400">
                <a:solidFill>
                  <a:srgbClr val="008000"/>
                </a:solidFill>
                <a:round/>
                <a:headEnd/>
                <a:tailEnd/>
              </a:ln>
              <a:effectLst>
                <a:outerShdw dist="53882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pic>
            <p:nvPicPr>
              <p:cNvPr id="15374" name="Picture 6" descr="Picture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119688" y="2243138"/>
                <a:ext cx="792162" cy="673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372" name="Rectangle 11"/>
            <p:cNvSpPr>
              <a:spLocks noChangeArrowheads="1"/>
            </p:cNvSpPr>
            <p:nvPr/>
          </p:nvSpPr>
          <p:spPr bwMode="auto">
            <a:xfrm rot="16200000">
              <a:off x="-1137663" y="3642805"/>
              <a:ext cx="3460340" cy="843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/>
              <a:r>
                <a:rPr lang="en-US" sz="2400" dirty="0" err="1" smtClean="0">
                  <a:solidFill>
                    <a:schemeClr val="bg1"/>
                  </a:solidFill>
                </a:rPr>
                <a:t>O’zbekiston</a:t>
              </a:r>
              <a:r>
                <a:rPr lang="en-US" sz="2400" dirty="0" smtClean="0">
                  <a:solidFill>
                    <a:schemeClr val="bg1"/>
                  </a:solidFill>
                </a:rPr>
                <a:t>   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Respublikasi</a:t>
              </a:r>
              <a:r>
                <a:rPr lang="en-US" sz="2400" dirty="0" smtClean="0">
                  <a:solidFill>
                    <a:schemeClr val="bg1"/>
                  </a:solidFill>
                </a:rPr>
                <a:t>  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mustaqillikka</a:t>
              </a:r>
              <a:r>
                <a:rPr lang="en-US" sz="2400" dirty="0" smtClean="0">
                  <a:solidFill>
                    <a:schemeClr val="bg1"/>
                  </a:solidFill>
                </a:rPr>
                <a:t> 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erishgandan</a:t>
              </a:r>
              <a:r>
                <a:rPr lang="en-US" sz="2400" dirty="0" smtClean="0">
                  <a:solidFill>
                    <a:schemeClr val="bg1"/>
                  </a:solidFill>
                </a:rPr>
                <a:t> 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so’ng</a:t>
              </a:r>
              <a:r>
                <a:rPr lang="en-US" sz="2400" dirty="0" smtClean="0">
                  <a:solidFill>
                    <a:schemeClr val="bg1"/>
                  </a:solidFill>
                </a:rPr>
                <a:t>   ,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O’zbekiston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Respublikasining</a:t>
              </a:r>
              <a:r>
                <a:rPr lang="en-US" sz="2400" dirty="0" smtClean="0">
                  <a:solidFill>
                    <a:schemeClr val="bg1"/>
                  </a:solidFill>
                </a:rPr>
                <a:t>  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Davlat</a:t>
              </a:r>
              <a:r>
                <a:rPr lang="en-US" sz="2400" dirty="0" smtClean="0">
                  <a:solidFill>
                    <a:schemeClr val="bg1"/>
                  </a:solidFill>
                </a:rPr>
                <a:t>  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Madhiyasi</a:t>
              </a:r>
              <a:r>
                <a:rPr lang="en-US" sz="2400" dirty="0" smtClean="0">
                  <a:solidFill>
                    <a:schemeClr val="bg1"/>
                  </a:solidFill>
                </a:rPr>
                <a:t>  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uchun</a:t>
              </a:r>
              <a:r>
                <a:rPr lang="en-US" sz="2400" dirty="0" smtClean="0">
                  <a:solidFill>
                    <a:schemeClr val="bg1"/>
                  </a:solidFill>
                </a:rPr>
                <a:t> 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matn</a:t>
              </a:r>
              <a:r>
                <a:rPr lang="en-US" sz="2400" dirty="0" smtClean="0">
                  <a:solidFill>
                    <a:schemeClr val="bg1"/>
                  </a:solidFill>
                </a:rPr>
                <a:t>  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yaratdi</a:t>
              </a:r>
              <a:r>
                <a:rPr lang="en-US" sz="2400" dirty="0" smtClean="0">
                  <a:solidFill>
                    <a:schemeClr val="bg1"/>
                  </a:solidFill>
                </a:rPr>
                <a:t> 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va</a:t>
              </a:r>
              <a:r>
                <a:rPr lang="en-US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muallifiga</a:t>
              </a:r>
              <a:r>
                <a:rPr lang="en-US" sz="2400" dirty="0" smtClean="0">
                  <a:solidFill>
                    <a:schemeClr val="bg1"/>
                  </a:solidFill>
                </a:rPr>
                <a:t>  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aylandi</a:t>
              </a:r>
              <a:r>
                <a:rPr lang="en-US" sz="2400" dirty="0" smtClean="0">
                  <a:solidFill>
                    <a:schemeClr val="bg1"/>
                  </a:solidFill>
                </a:rPr>
                <a:t>  .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Рисунок 22" descr="Screenshot_2018-02-06-13-21-11-930_com.google.android.googlequicksearchbox.png"/>
          <p:cNvPicPr>
            <a:picLocks noChangeAspect="1"/>
          </p:cNvPicPr>
          <p:nvPr/>
        </p:nvPicPr>
        <p:blipFill>
          <a:blip r:embed="rId3" cstate="print"/>
          <a:srcRect t="36458" b="33333"/>
          <a:stretch>
            <a:fillRect/>
          </a:stretch>
        </p:blipFill>
        <p:spPr>
          <a:xfrm>
            <a:off x="3131840" y="2708920"/>
            <a:ext cx="3071834" cy="2786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одержимое 4"/>
          <p:cNvGraphicFramePr>
            <a:graphicFrameLocks noGrp="1"/>
          </p:cNvGraphicFramePr>
          <p:nvPr>
            <p:ph idx="1"/>
          </p:nvPr>
        </p:nvGraphicFramePr>
        <p:xfrm>
          <a:off x="285720" y="214290"/>
          <a:ext cx="8686800" cy="6500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Вертикальный свиток 5"/>
          <p:cNvSpPr/>
          <p:nvPr/>
        </p:nvSpPr>
        <p:spPr>
          <a:xfrm>
            <a:off x="4071902" y="428604"/>
            <a:ext cx="5072098" cy="5715040"/>
          </a:xfrm>
          <a:prstGeom prst="verticalScrol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sz="2000" dirty="0" smtClean="0"/>
              <a:t>2016-YIL 5-noyabrga  </a:t>
            </a:r>
            <a:r>
              <a:rPr lang="en-US" sz="2000" dirty="0" err="1" smtClean="0"/>
              <a:t>o’tar</a:t>
            </a:r>
            <a:r>
              <a:rPr lang="en-US" sz="2000" dirty="0" smtClean="0"/>
              <a:t>  </a:t>
            </a:r>
            <a:r>
              <a:rPr lang="en-US" sz="2000" dirty="0" err="1" smtClean="0"/>
              <a:t>kechasi</a:t>
            </a:r>
            <a:r>
              <a:rPr lang="en-US" sz="2000" dirty="0" smtClean="0"/>
              <a:t>   </a:t>
            </a:r>
            <a:r>
              <a:rPr lang="en-US" sz="2000" dirty="0" err="1" smtClean="0"/>
              <a:t>Xyuston</a:t>
            </a:r>
            <a:r>
              <a:rPr lang="en-US" sz="2000" dirty="0" smtClean="0"/>
              <a:t>  </a:t>
            </a:r>
            <a:r>
              <a:rPr lang="en-US" sz="2000" dirty="0" err="1" smtClean="0"/>
              <a:t>shahridagi</a:t>
            </a:r>
            <a:r>
              <a:rPr lang="en-US" sz="2000" dirty="0" smtClean="0"/>
              <a:t>  ( AQSH , Texas  </a:t>
            </a:r>
            <a:r>
              <a:rPr lang="en-US" sz="2000" dirty="0" err="1" smtClean="0"/>
              <a:t>shtati</a:t>
            </a:r>
            <a:r>
              <a:rPr lang="en-US" sz="2000" dirty="0" smtClean="0"/>
              <a:t> ) </a:t>
            </a:r>
            <a:r>
              <a:rPr lang="en-US" sz="2000" dirty="0" err="1" smtClean="0"/>
              <a:t>kasalxonasida</a:t>
            </a:r>
            <a:r>
              <a:rPr lang="en-US" sz="2000" dirty="0" smtClean="0"/>
              <a:t>   </a:t>
            </a:r>
            <a:r>
              <a:rPr lang="en-US" sz="2000" dirty="0" err="1" smtClean="0"/>
              <a:t>O’Z.Res</a:t>
            </a:r>
            <a:r>
              <a:rPr lang="en-US" sz="2000" dirty="0" smtClean="0"/>
              <a:t> </a:t>
            </a:r>
            <a:r>
              <a:rPr lang="en-US" sz="2000" dirty="0" err="1" smtClean="0"/>
              <a:t>Mathiyasi</a:t>
            </a:r>
            <a:r>
              <a:rPr lang="en-US" sz="2000" dirty="0" smtClean="0"/>
              <a:t>  </a:t>
            </a:r>
            <a:r>
              <a:rPr lang="en-US" sz="2000" dirty="0" err="1" smtClean="0"/>
              <a:t>matn</a:t>
            </a:r>
            <a:r>
              <a:rPr lang="en-US" sz="2000" dirty="0" smtClean="0"/>
              <a:t> </a:t>
            </a:r>
            <a:r>
              <a:rPr lang="en-US" sz="2000" dirty="0" err="1" smtClean="0"/>
              <a:t>muallifi</a:t>
            </a:r>
            <a:r>
              <a:rPr lang="en-US" sz="2000" dirty="0" smtClean="0"/>
              <a:t>  , </a:t>
            </a:r>
            <a:r>
              <a:rPr lang="en-US" sz="2000" dirty="0" err="1" smtClean="0"/>
              <a:t>O’zbekiston</a:t>
            </a:r>
            <a:r>
              <a:rPr lang="en-US" sz="2000" dirty="0" smtClean="0"/>
              <a:t>  </a:t>
            </a:r>
            <a:r>
              <a:rPr lang="en-US" sz="2000" dirty="0" err="1" smtClean="0"/>
              <a:t>qahramoni</a:t>
            </a:r>
            <a:r>
              <a:rPr lang="en-US" sz="2000" dirty="0" smtClean="0"/>
              <a:t>  </a:t>
            </a:r>
            <a:r>
              <a:rPr lang="en-US" sz="2000" dirty="0" err="1" smtClean="0"/>
              <a:t>va</a:t>
            </a:r>
            <a:r>
              <a:rPr lang="en-US" sz="2000" dirty="0" smtClean="0"/>
              <a:t>  </a:t>
            </a:r>
            <a:r>
              <a:rPr lang="en-US" sz="2000" dirty="0" err="1" smtClean="0"/>
              <a:t>xalq</a:t>
            </a:r>
            <a:r>
              <a:rPr lang="en-US" sz="2000" dirty="0" smtClean="0"/>
              <a:t>  </a:t>
            </a:r>
            <a:r>
              <a:rPr lang="en-US" sz="2000" dirty="0" err="1" smtClean="0"/>
              <a:t>shoiri</a:t>
            </a:r>
            <a:r>
              <a:rPr lang="en-US" sz="2000" dirty="0" smtClean="0"/>
              <a:t>  </a:t>
            </a:r>
            <a:r>
              <a:rPr lang="en-US" sz="2000" dirty="0" err="1" smtClean="0"/>
              <a:t>A.Oripov</a:t>
            </a:r>
            <a:r>
              <a:rPr lang="en-US" sz="2000" dirty="0" smtClean="0"/>
              <a:t>   </a:t>
            </a:r>
            <a:r>
              <a:rPr lang="en-US" sz="2000" dirty="0" err="1" smtClean="0"/>
              <a:t>og’ir</a:t>
            </a:r>
            <a:r>
              <a:rPr lang="en-US" sz="2000" dirty="0" smtClean="0"/>
              <a:t>  </a:t>
            </a:r>
            <a:r>
              <a:rPr lang="en-US" sz="2000" dirty="0" err="1" smtClean="0"/>
              <a:t>kasallikdan</a:t>
            </a:r>
            <a:r>
              <a:rPr lang="en-US" sz="2000" dirty="0" smtClean="0"/>
              <a:t>  </a:t>
            </a:r>
            <a:r>
              <a:rPr lang="en-US" sz="2000" dirty="0" err="1" smtClean="0"/>
              <a:t>so’ng</a:t>
            </a:r>
            <a:r>
              <a:rPr lang="en-US" sz="2000" dirty="0" smtClean="0"/>
              <a:t>  75  </a:t>
            </a:r>
            <a:r>
              <a:rPr lang="en-US" sz="2000" dirty="0" err="1" smtClean="0"/>
              <a:t>yoshda</a:t>
            </a:r>
            <a:r>
              <a:rPr lang="en-US" sz="2000" dirty="0" smtClean="0"/>
              <a:t>  </a:t>
            </a:r>
            <a:r>
              <a:rPr lang="en-US" sz="2000" dirty="0" err="1" smtClean="0"/>
              <a:t>vafod</a:t>
            </a:r>
            <a:r>
              <a:rPr lang="en-US" sz="2000" dirty="0" smtClean="0"/>
              <a:t>  </a:t>
            </a:r>
            <a:r>
              <a:rPr lang="en-US" sz="2000" dirty="0" err="1" smtClean="0"/>
              <a:t>etdi</a:t>
            </a:r>
            <a:r>
              <a:rPr lang="en-US" sz="2000" dirty="0" smtClean="0"/>
              <a:t> . </a:t>
            </a:r>
            <a:r>
              <a:rPr lang="en-US" sz="2000" dirty="0" err="1" smtClean="0"/>
              <a:t>A.Oripov</a:t>
            </a:r>
            <a:r>
              <a:rPr lang="en-US" sz="2000" dirty="0" smtClean="0"/>
              <a:t> </a:t>
            </a:r>
            <a:r>
              <a:rPr lang="en-US" sz="2000" dirty="0" err="1" smtClean="0"/>
              <a:t>Toshkentdagi</a:t>
            </a:r>
            <a:r>
              <a:rPr lang="en-US" sz="2000" dirty="0" smtClean="0"/>
              <a:t>  “</a:t>
            </a:r>
            <a:r>
              <a:rPr lang="en-US" sz="2000" dirty="0" err="1" smtClean="0"/>
              <a:t>Chig’atoy</a:t>
            </a:r>
            <a:r>
              <a:rPr lang="en-US" sz="2000" dirty="0" smtClean="0"/>
              <a:t>”  </a:t>
            </a:r>
            <a:r>
              <a:rPr lang="en-US" sz="2000" dirty="0" err="1" smtClean="0"/>
              <a:t>qabristoniga</a:t>
            </a:r>
            <a:r>
              <a:rPr lang="en-US" sz="2000" dirty="0" smtClean="0"/>
              <a:t>  </a:t>
            </a:r>
            <a:r>
              <a:rPr lang="en-US" sz="2000" dirty="0" err="1" smtClean="0"/>
              <a:t>dafn</a:t>
            </a:r>
            <a:r>
              <a:rPr lang="en-US" sz="2000" dirty="0" smtClean="0"/>
              <a:t>  </a:t>
            </a:r>
            <a:r>
              <a:rPr lang="en-US" sz="2000" dirty="0" err="1" smtClean="0"/>
              <a:t>etildi</a:t>
            </a:r>
            <a:r>
              <a:rPr lang="en-US" sz="2000" dirty="0" smtClean="0"/>
              <a:t>  .</a:t>
            </a:r>
            <a:endParaRPr lang="ru-RU" sz="2000" dirty="0"/>
          </a:p>
        </p:txBody>
      </p:sp>
      <p:pic>
        <p:nvPicPr>
          <p:cNvPr id="4" name="Рисунок 3" descr="Screenshot_2018-02-06-13-23-14-894_com.google.android.googlequicksearchbox.png"/>
          <p:cNvPicPr>
            <a:picLocks noChangeAspect="1"/>
          </p:cNvPicPr>
          <p:nvPr/>
        </p:nvPicPr>
        <p:blipFill>
          <a:blip r:embed="rId7" cstate="print"/>
          <a:srcRect t="23958" b="20833"/>
          <a:stretch>
            <a:fillRect/>
          </a:stretch>
        </p:blipFill>
        <p:spPr>
          <a:xfrm>
            <a:off x="500034" y="1357298"/>
            <a:ext cx="3857625" cy="3786214"/>
          </a:xfrm>
          <a:prstGeom prst="rect">
            <a:avLst/>
          </a:prstGeom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абличка 5"/>
          <p:cNvSpPr/>
          <p:nvPr/>
        </p:nvSpPr>
        <p:spPr>
          <a:xfrm>
            <a:off x="642910" y="928670"/>
            <a:ext cx="7286676" cy="3857652"/>
          </a:xfrm>
          <a:prstGeom prst="plaqu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>
            <a:scene3d>
              <a:camera prst="perspectiveRelaxed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72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E’tiboringiz</a:t>
            </a:r>
            <a:r>
              <a:rPr lang="en-US" sz="7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 </a:t>
            </a:r>
            <a:r>
              <a:rPr lang="en-US" sz="72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uchun</a:t>
            </a:r>
            <a:r>
              <a:rPr lang="en-US" sz="7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 </a:t>
            </a:r>
            <a:r>
              <a:rPr lang="en-US" sz="72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rahmat</a:t>
            </a:r>
            <a:r>
              <a:rPr lang="en-US" sz="7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!!!</a:t>
            </a:r>
            <a:endParaRPr lang="ru-RU" sz="7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>
              <a:defRPr/>
            </a:pP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411"/>
          <p:cNvGrpSpPr>
            <a:grpSpLocks/>
          </p:cNvGrpSpPr>
          <p:nvPr/>
        </p:nvGrpSpPr>
        <p:grpSpPr bwMode="auto">
          <a:xfrm>
            <a:off x="3214678" y="2857496"/>
            <a:ext cx="5638800" cy="1163637"/>
            <a:chOff x="3071802" y="2639998"/>
            <a:chExt cx="5643602" cy="782634"/>
          </a:xfrm>
        </p:grpSpPr>
        <p:sp>
          <p:nvSpPr>
            <p:cNvPr id="388" name="AutoShape 45"/>
            <p:cNvSpPr>
              <a:spLocks noChangeArrowheads="1"/>
            </p:cNvSpPr>
            <p:nvPr/>
          </p:nvSpPr>
          <p:spPr bwMode="gray">
            <a:xfrm>
              <a:off x="3071802" y="2639998"/>
              <a:ext cx="5643602" cy="7826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129" name="Прямоугольник 386"/>
            <p:cNvSpPr>
              <a:spLocks noChangeArrowheads="1"/>
            </p:cNvSpPr>
            <p:nvPr/>
          </p:nvSpPr>
          <p:spPr bwMode="auto">
            <a:xfrm>
              <a:off x="3273586" y="2711535"/>
              <a:ext cx="5429107" cy="269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ru-RU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10" name="Блок-схема: ручной ввод 409"/>
          <p:cNvSpPr/>
          <p:nvPr/>
        </p:nvSpPr>
        <p:spPr>
          <a:xfrm>
            <a:off x="6357938" y="6357938"/>
            <a:ext cx="2786062" cy="500062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4103" name="Picture 26" descr="uzor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Группа 410"/>
          <p:cNvGrpSpPr>
            <a:grpSpLocks/>
          </p:cNvGrpSpPr>
          <p:nvPr/>
        </p:nvGrpSpPr>
        <p:grpSpPr bwMode="auto">
          <a:xfrm>
            <a:off x="3416300" y="1643050"/>
            <a:ext cx="5727700" cy="942975"/>
            <a:chOff x="3286497" y="1652549"/>
            <a:chExt cx="5780730" cy="627371"/>
          </a:xfrm>
        </p:grpSpPr>
        <p:sp>
          <p:nvSpPr>
            <p:cNvPr id="6" name="AutoShape 45"/>
            <p:cNvSpPr>
              <a:spLocks noChangeArrowheads="1"/>
            </p:cNvSpPr>
            <p:nvPr/>
          </p:nvSpPr>
          <p:spPr bwMode="gray">
            <a:xfrm>
              <a:off x="3424286" y="1652549"/>
              <a:ext cx="5642941" cy="62737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125" name="Прямоугольник 385"/>
            <p:cNvSpPr>
              <a:spLocks noChangeArrowheads="1"/>
            </p:cNvSpPr>
            <p:nvPr/>
          </p:nvSpPr>
          <p:spPr bwMode="auto">
            <a:xfrm>
              <a:off x="3286497" y="1703253"/>
              <a:ext cx="5500346" cy="266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ru-RU" sz="2000" b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Группа 410"/>
          <p:cNvGrpSpPr>
            <a:grpSpLocks/>
          </p:cNvGrpSpPr>
          <p:nvPr/>
        </p:nvGrpSpPr>
        <p:grpSpPr bwMode="auto">
          <a:xfrm>
            <a:off x="3481387" y="357166"/>
            <a:ext cx="5662613" cy="865188"/>
            <a:chOff x="3071802" y="1643050"/>
            <a:chExt cx="5715040" cy="782634"/>
          </a:xfrm>
        </p:grpSpPr>
        <p:sp>
          <p:nvSpPr>
            <p:cNvPr id="370" name="AutoShape 45"/>
            <p:cNvSpPr>
              <a:spLocks noChangeArrowheads="1"/>
            </p:cNvSpPr>
            <p:nvPr/>
          </p:nvSpPr>
          <p:spPr bwMode="gray">
            <a:xfrm>
              <a:off x="3071802" y="1643050"/>
              <a:ext cx="5642941" cy="7826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123" name="Прямоугольник 385"/>
            <p:cNvSpPr>
              <a:spLocks noChangeArrowheads="1"/>
            </p:cNvSpPr>
            <p:nvPr/>
          </p:nvSpPr>
          <p:spPr bwMode="auto">
            <a:xfrm>
              <a:off x="3286497" y="1703363"/>
              <a:ext cx="5500345" cy="361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ru-RU" sz="2000" b="1" dirty="0">
                <a:solidFill>
                  <a:srgbClr val="00808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0933" name="AutoShape 37"/>
          <p:cNvSpPr>
            <a:spLocks noChangeArrowheads="1"/>
          </p:cNvSpPr>
          <p:nvPr/>
        </p:nvSpPr>
        <p:spPr bwMode="auto">
          <a:xfrm>
            <a:off x="2786050" y="0"/>
            <a:ext cx="431800" cy="29511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121 h 21600"/>
              <a:gd name="T14" fmla="*/ 18645 w 21600"/>
              <a:gd name="T15" fmla="*/ 80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121"/>
                </a:lnTo>
                <a:cubicBezTo>
                  <a:pt x="5564" y="4121"/>
                  <a:pt x="0" y="7719"/>
                  <a:pt x="0" y="12158"/>
                </a:cubicBezTo>
                <a:lnTo>
                  <a:pt x="0" y="21600"/>
                </a:lnTo>
                <a:lnTo>
                  <a:pt x="4003" y="21600"/>
                </a:lnTo>
                <a:lnTo>
                  <a:pt x="4003" y="12158"/>
                </a:lnTo>
                <a:cubicBezTo>
                  <a:pt x="4003" y="9882"/>
                  <a:pt x="7775" y="8037"/>
                  <a:pt x="12427" y="8037"/>
                </a:cubicBezTo>
                <a:lnTo>
                  <a:pt x="12427" y="12158"/>
                </a:lnTo>
                <a:close/>
              </a:path>
            </a:pathLst>
          </a:custGeom>
          <a:solidFill>
            <a:srgbClr val="663300"/>
          </a:solidFill>
          <a:ln w="38100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grpSp>
        <p:nvGrpSpPr>
          <p:cNvPr id="7" name="Group 60"/>
          <p:cNvGrpSpPr>
            <a:grpSpLocks/>
          </p:cNvGrpSpPr>
          <p:nvPr/>
        </p:nvGrpSpPr>
        <p:grpSpPr bwMode="auto">
          <a:xfrm>
            <a:off x="285720" y="2143116"/>
            <a:ext cx="2373313" cy="2371725"/>
            <a:chOff x="192" y="1631"/>
            <a:chExt cx="1684" cy="1683"/>
          </a:xfrm>
        </p:grpSpPr>
        <p:sp>
          <p:nvSpPr>
            <p:cNvPr id="4113" name="Oval 61"/>
            <p:cNvSpPr>
              <a:spLocks noChangeArrowheads="1"/>
            </p:cNvSpPr>
            <p:nvPr/>
          </p:nvSpPr>
          <p:spPr bwMode="gray">
            <a:xfrm>
              <a:off x="192" y="1631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4582A7"/>
                </a:gs>
                <a:gs pos="100000">
                  <a:srgbClr val="FFFFFF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endParaRPr lang="ru-RU" b="1">
                <a:solidFill>
                  <a:srgbClr val="30311D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4114" name="Oval 62"/>
            <p:cNvSpPr>
              <a:spLocks noChangeArrowheads="1"/>
            </p:cNvSpPr>
            <p:nvPr/>
          </p:nvSpPr>
          <p:spPr bwMode="gray">
            <a:xfrm>
              <a:off x="303" y="1740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25465A"/>
                </a:gs>
                <a:gs pos="50000">
                  <a:srgbClr val="4582A7"/>
                </a:gs>
                <a:gs pos="100000">
                  <a:srgbClr val="25465A"/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ru-RU" b="1">
                <a:solidFill>
                  <a:srgbClr val="30311D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4115" name="Oval 63"/>
            <p:cNvSpPr>
              <a:spLocks noChangeArrowheads="1"/>
            </p:cNvSpPr>
            <p:nvPr/>
          </p:nvSpPr>
          <p:spPr bwMode="gray">
            <a:xfrm>
              <a:off x="288" y="1754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2C536A"/>
                </a:gs>
                <a:gs pos="100000">
                  <a:srgbClr val="4582A7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ru-RU" b="1">
                <a:solidFill>
                  <a:srgbClr val="30311D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4116" name="Oval 64"/>
            <p:cNvSpPr>
              <a:spLocks noChangeArrowheads="1"/>
            </p:cNvSpPr>
            <p:nvPr/>
          </p:nvSpPr>
          <p:spPr bwMode="gray">
            <a:xfrm>
              <a:off x="375" y="1814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ru-RU" b="1">
                <a:solidFill>
                  <a:srgbClr val="30311D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4117" name="Oval 65"/>
            <p:cNvSpPr>
              <a:spLocks noChangeArrowheads="1"/>
            </p:cNvSpPr>
            <p:nvPr/>
          </p:nvSpPr>
          <p:spPr bwMode="gray">
            <a:xfrm>
              <a:off x="396" y="1835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endParaRPr lang="ru-RU" b="1">
                <a:solidFill>
                  <a:srgbClr val="30311D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4118" name="Oval 66"/>
            <p:cNvSpPr>
              <a:spLocks noChangeArrowheads="1"/>
            </p:cNvSpPr>
            <p:nvPr/>
          </p:nvSpPr>
          <p:spPr bwMode="gray">
            <a:xfrm>
              <a:off x="412" y="1842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endParaRPr lang="ru-RU" b="1">
                <a:solidFill>
                  <a:srgbClr val="30311D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4119" name="Oval 67"/>
            <p:cNvSpPr>
              <a:spLocks noChangeArrowheads="1"/>
            </p:cNvSpPr>
            <p:nvPr/>
          </p:nvSpPr>
          <p:spPr bwMode="gray">
            <a:xfrm>
              <a:off x="426" y="1854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endParaRPr lang="ru-RU" b="1">
                <a:solidFill>
                  <a:srgbClr val="30311D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4120" name="Oval 68"/>
            <p:cNvSpPr>
              <a:spLocks noChangeArrowheads="1"/>
            </p:cNvSpPr>
            <p:nvPr/>
          </p:nvSpPr>
          <p:spPr bwMode="gray">
            <a:xfrm>
              <a:off x="480" y="1872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endParaRPr lang="ru-RU" b="1">
                <a:solidFill>
                  <a:srgbClr val="30311D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4121" name="Text Box 69"/>
            <p:cNvSpPr txBox="1">
              <a:spLocks noChangeArrowheads="1"/>
            </p:cNvSpPr>
            <p:nvPr/>
          </p:nvSpPr>
          <p:spPr bwMode="gray">
            <a:xfrm>
              <a:off x="383" y="2160"/>
              <a:ext cx="1297" cy="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ja-JP" sz="2800" b="1">
                  <a:solidFill>
                    <a:schemeClr val="hlink"/>
                  </a:solidFill>
                  <a:latin typeface="Algerian" pitchFamily="82" charset="0"/>
                  <a:cs typeface="Arial" charset="0"/>
                </a:rPr>
                <a:t>hayoti</a:t>
              </a:r>
              <a:endParaRPr lang="en-US" sz="2800" b="1" i="1">
                <a:solidFill>
                  <a:schemeClr val="hlink"/>
                </a:solidFill>
                <a:latin typeface="Algerian" pitchFamily="82" charset="0"/>
                <a:ea typeface="ＭＳ Ｐゴシック" pitchFamily="34" charset="-128"/>
                <a:cs typeface="Arial" charset="0"/>
              </a:endParaRPr>
            </a:p>
          </p:txBody>
        </p:sp>
      </p:grpSp>
      <p:sp>
        <p:nvSpPr>
          <p:cNvPr id="80924" name="AutoShape 28"/>
          <p:cNvSpPr>
            <a:spLocks noChangeArrowheads="1"/>
          </p:cNvSpPr>
          <p:nvPr/>
        </p:nvSpPr>
        <p:spPr bwMode="auto">
          <a:xfrm>
            <a:off x="2714612" y="1500174"/>
            <a:ext cx="649288" cy="1981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5365 h 21600"/>
              <a:gd name="T14" fmla="*/ 20523 w 21600"/>
              <a:gd name="T15" fmla="*/ 679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5365"/>
                </a:lnTo>
                <a:cubicBezTo>
                  <a:pt x="5564" y="5365"/>
                  <a:pt x="0" y="8406"/>
                  <a:pt x="0" y="12158"/>
                </a:cubicBezTo>
                <a:lnTo>
                  <a:pt x="0" y="21600"/>
                </a:lnTo>
                <a:lnTo>
                  <a:pt x="1460" y="21600"/>
                </a:lnTo>
                <a:lnTo>
                  <a:pt x="1460" y="12158"/>
                </a:lnTo>
                <a:cubicBezTo>
                  <a:pt x="1460" y="9195"/>
                  <a:pt x="6370" y="6793"/>
                  <a:pt x="12427" y="6793"/>
                </a:cubicBezTo>
                <a:lnTo>
                  <a:pt x="12427" y="12158"/>
                </a:lnTo>
                <a:close/>
              </a:path>
            </a:pathLst>
          </a:custGeom>
          <a:solidFill>
            <a:srgbClr val="663300"/>
          </a:solidFill>
          <a:ln w="38100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80926" name="AutoShape 30"/>
          <p:cNvSpPr>
            <a:spLocks noChangeArrowheads="1"/>
          </p:cNvSpPr>
          <p:nvPr/>
        </p:nvSpPr>
        <p:spPr bwMode="auto">
          <a:xfrm rot="10817928" flipH="1">
            <a:off x="2645458" y="4216720"/>
            <a:ext cx="731837" cy="87788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5021 h 21600"/>
              <a:gd name="T14" fmla="*/ 20241 w 21600"/>
              <a:gd name="T15" fmla="*/ 71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3789" y="0"/>
                </a:lnTo>
                <a:lnTo>
                  <a:pt x="13789" y="5021"/>
                </a:lnTo>
                <a:lnTo>
                  <a:pt x="12427" y="5021"/>
                </a:lnTo>
                <a:cubicBezTo>
                  <a:pt x="5564" y="5021"/>
                  <a:pt x="0" y="8216"/>
                  <a:pt x="0" y="12158"/>
                </a:cubicBezTo>
                <a:lnTo>
                  <a:pt x="0" y="21600"/>
                </a:lnTo>
                <a:lnTo>
                  <a:pt x="2163" y="21600"/>
                </a:lnTo>
                <a:lnTo>
                  <a:pt x="2163" y="12158"/>
                </a:lnTo>
                <a:cubicBezTo>
                  <a:pt x="2163" y="9385"/>
                  <a:pt x="6758" y="7137"/>
                  <a:pt x="12427" y="7137"/>
                </a:cubicBezTo>
                <a:lnTo>
                  <a:pt x="13789" y="7137"/>
                </a:lnTo>
                <a:lnTo>
                  <a:pt x="13789" y="12158"/>
                </a:lnTo>
                <a:close/>
              </a:path>
            </a:pathLst>
          </a:custGeom>
          <a:solidFill>
            <a:srgbClr val="663300"/>
          </a:solidFill>
          <a:ln w="38100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929026" y="357166"/>
            <a:ext cx="52149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Xalqimizning</a:t>
            </a:r>
            <a:r>
              <a:rPr lang="en-US" dirty="0" smtClean="0"/>
              <a:t> </a:t>
            </a:r>
            <a:r>
              <a:rPr lang="en-US" dirty="0" err="1" smtClean="0"/>
              <a:t>ardoqli</a:t>
            </a:r>
            <a:r>
              <a:rPr lang="en-US" dirty="0" smtClean="0"/>
              <a:t> </a:t>
            </a:r>
            <a:r>
              <a:rPr lang="en-US" dirty="0" err="1" smtClean="0"/>
              <a:t>farzandi</a:t>
            </a:r>
            <a:r>
              <a:rPr lang="en-US" dirty="0" smtClean="0"/>
              <a:t> Abdulla </a:t>
            </a:r>
            <a:r>
              <a:rPr lang="en-US" dirty="0" err="1" smtClean="0"/>
              <a:t>Oripov</a:t>
            </a:r>
            <a:r>
              <a:rPr lang="en-US" dirty="0" smtClean="0"/>
              <a:t>  1941 –</a:t>
            </a:r>
            <a:r>
              <a:rPr lang="en-US" dirty="0" err="1" smtClean="0"/>
              <a:t>yilning</a:t>
            </a:r>
            <a:r>
              <a:rPr lang="en-US" dirty="0" smtClean="0"/>
              <a:t>  21-martida </a:t>
            </a:r>
            <a:r>
              <a:rPr lang="en-US" dirty="0" err="1" smtClean="0"/>
              <a:t>Qashqadaryo</a:t>
            </a:r>
            <a:r>
              <a:rPr lang="en-US" dirty="0" smtClean="0"/>
              <a:t>  </a:t>
            </a:r>
            <a:r>
              <a:rPr lang="en-US" dirty="0" err="1" smtClean="0"/>
              <a:t>viloyatining</a:t>
            </a:r>
            <a:r>
              <a:rPr lang="en-US" dirty="0" smtClean="0"/>
              <a:t> </a:t>
            </a:r>
            <a:r>
              <a:rPr lang="en-US" dirty="0" err="1" smtClean="0"/>
              <a:t>Koson</a:t>
            </a:r>
            <a:r>
              <a:rPr lang="en-US" dirty="0" smtClean="0"/>
              <a:t> </a:t>
            </a:r>
            <a:r>
              <a:rPr lang="en-US" dirty="0" err="1" smtClean="0"/>
              <a:t>tumanida</a:t>
            </a:r>
            <a:r>
              <a:rPr lang="en-US" dirty="0" smtClean="0"/>
              <a:t> </a:t>
            </a:r>
            <a:r>
              <a:rPr lang="en-US" dirty="0" err="1" smtClean="0"/>
              <a:t>tug’ilgan</a:t>
            </a:r>
            <a:r>
              <a:rPr lang="en-US" dirty="0" smtClean="0"/>
              <a:t>  .</a:t>
            </a:r>
            <a:endParaRPr 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3500430" y="1785926"/>
            <a:ext cx="5429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O’rta</a:t>
            </a:r>
            <a:r>
              <a:rPr lang="en-US" dirty="0" smtClean="0"/>
              <a:t> </a:t>
            </a:r>
            <a:r>
              <a:rPr lang="en-US" dirty="0" err="1" smtClean="0"/>
              <a:t>maktabni</a:t>
            </a:r>
            <a:r>
              <a:rPr lang="en-US" dirty="0" smtClean="0"/>
              <a:t> </a:t>
            </a:r>
            <a:r>
              <a:rPr lang="en-US" dirty="0" err="1" smtClean="0"/>
              <a:t>oltin</a:t>
            </a:r>
            <a:r>
              <a:rPr lang="en-US" dirty="0" smtClean="0"/>
              <a:t> medal </a:t>
            </a:r>
            <a:r>
              <a:rPr lang="en-US" dirty="0" err="1" smtClean="0"/>
              <a:t>bilan</a:t>
            </a:r>
            <a:r>
              <a:rPr lang="en-US" dirty="0" smtClean="0"/>
              <a:t> </a:t>
            </a:r>
            <a:r>
              <a:rPr lang="en-US" dirty="0" err="1" smtClean="0"/>
              <a:t>bitirgach</a:t>
            </a:r>
            <a:r>
              <a:rPr lang="en-US" dirty="0" smtClean="0"/>
              <a:t>  </a:t>
            </a:r>
            <a:br>
              <a:rPr lang="en-US" dirty="0" smtClean="0"/>
            </a:br>
            <a:r>
              <a:rPr lang="en-US" dirty="0" smtClean="0"/>
              <a:t>TDU  </a:t>
            </a:r>
            <a:r>
              <a:rPr lang="en-US" dirty="0" err="1" smtClean="0"/>
              <a:t>da</a:t>
            </a:r>
            <a:r>
              <a:rPr lang="en-US" dirty="0" smtClean="0"/>
              <a:t>  </a:t>
            </a:r>
            <a:r>
              <a:rPr lang="en-US" dirty="0" err="1" smtClean="0"/>
              <a:t>tahsil</a:t>
            </a:r>
            <a:r>
              <a:rPr lang="en-US" dirty="0" smtClean="0"/>
              <a:t>  </a:t>
            </a:r>
            <a:r>
              <a:rPr lang="en-US" dirty="0" err="1" smtClean="0"/>
              <a:t>oldi</a:t>
            </a:r>
            <a:r>
              <a:rPr lang="en-US" dirty="0" smtClean="0"/>
              <a:t> . </a:t>
            </a:r>
            <a:endParaRPr lang="ru-RU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3500430" y="3000372"/>
            <a:ext cx="4857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Mehnat</a:t>
            </a:r>
            <a:r>
              <a:rPr lang="en-US" dirty="0" smtClean="0"/>
              <a:t> </a:t>
            </a:r>
            <a:r>
              <a:rPr lang="en-US" dirty="0" err="1" smtClean="0"/>
              <a:t>faoliyatini</a:t>
            </a:r>
            <a:r>
              <a:rPr lang="en-US" dirty="0" smtClean="0"/>
              <a:t>  </a:t>
            </a:r>
            <a:r>
              <a:rPr lang="en-US" dirty="0" err="1" smtClean="0"/>
              <a:t>G”.G’ulom</a:t>
            </a:r>
            <a:r>
              <a:rPr lang="en-US" dirty="0" smtClean="0"/>
              <a:t>   </a:t>
            </a:r>
            <a:r>
              <a:rPr lang="en-US" dirty="0" err="1" smtClean="0"/>
              <a:t>nomidagi</a:t>
            </a:r>
            <a:r>
              <a:rPr lang="en-US" dirty="0" smtClean="0"/>
              <a:t>   </a:t>
            </a:r>
            <a:r>
              <a:rPr lang="en-US" dirty="0" err="1" smtClean="0"/>
              <a:t>Adabiyot</a:t>
            </a:r>
            <a:r>
              <a:rPr lang="en-US" dirty="0" smtClean="0"/>
              <a:t> 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san’at</a:t>
            </a:r>
            <a:r>
              <a:rPr lang="en-US" dirty="0" smtClean="0"/>
              <a:t> </a:t>
            </a:r>
            <a:r>
              <a:rPr lang="en-US" dirty="0" err="1" smtClean="0"/>
              <a:t>nashiryotida</a:t>
            </a:r>
            <a:r>
              <a:rPr lang="en-US" dirty="0" smtClean="0"/>
              <a:t>  </a:t>
            </a:r>
            <a:r>
              <a:rPr lang="en-US" dirty="0" err="1" smtClean="0"/>
              <a:t>muharrirlikdan</a:t>
            </a:r>
            <a:r>
              <a:rPr lang="en-US" dirty="0" smtClean="0"/>
              <a:t> </a:t>
            </a:r>
            <a:r>
              <a:rPr lang="en-US" dirty="0" err="1" smtClean="0"/>
              <a:t>boshladi</a:t>
            </a:r>
            <a:r>
              <a:rPr lang="en-US" dirty="0" smtClean="0"/>
              <a:t> . </a:t>
            </a:r>
            <a:endParaRPr lang="ru-RU" dirty="0"/>
          </a:p>
        </p:txBody>
      </p:sp>
      <p:sp>
        <p:nvSpPr>
          <p:cNvPr id="40" name="AutoShape 28"/>
          <p:cNvSpPr>
            <a:spLocks noChangeArrowheads="1"/>
          </p:cNvSpPr>
          <p:nvPr/>
        </p:nvSpPr>
        <p:spPr bwMode="auto">
          <a:xfrm>
            <a:off x="2643174" y="2643182"/>
            <a:ext cx="649288" cy="1981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5365 h 21600"/>
              <a:gd name="T14" fmla="*/ 20523 w 21600"/>
              <a:gd name="T15" fmla="*/ 679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5365"/>
                </a:lnTo>
                <a:cubicBezTo>
                  <a:pt x="5564" y="5365"/>
                  <a:pt x="0" y="8406"/>
                  <a:pt x="0" y="12158"/>
                </a:cubicBezTo>
                <a:lnTo>
                  <a:pt x="0" y="21600"/>
                </a:lnTo>
                <a:lnTo>
                  <a:pt x="1460" y="21600"/>
                </a:lnTo>
                <a:lnTo>
                  <a:pt x="1460" y="12158"/>
                </a:lnTo>
                <a:cubicBezTo>
                  <a:pt x="1460" y="9195"/>
                  <a:pt x="6370" y="6793"/>
                  <a:pt x="12427" y="6793"/>
                </a:cubicBezTo>
                <a:lnTo>
                  <a:pt x="12427" y="12158"/>
                </a:lnTo>
                <a:close/>
              </a:path>
            </a:pathLst>
          </a:custGeom>
          <a:solidFill>
            <a:srgbClr val="663300"/>
          </a:solidFill>
          <a:ln w="38100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grpSp>
        <p:nvGrpSpPr>
          <p:cNvPr id="9" name="Группа 411"/>
          <p:cNvGrpSpPr>
            <a:grpSpLocks/>
          </p:cNvGrpSpPr>
          <p:nvPr/>
        </p:nvGrpSpPr>
        <p:grpSpPr bwMode="auto">
          <a:xfrm>
            <a:off x="3357554" y="4429132"/>
            <a:ext cx="5786446" cy="1163637"/>
            <a:chOff x="3219574" y="2639998"/>
            <a:chExt cx="5643602" cy="782634"/>
          </a:xfrm>
        </p:grpSpPr>
        <p:sp>
          <p:nvSpPr>
            <p:cNvPr id="42" name="AutoShape 45"/>
            <p:cNvSpPr>
              <a:spLocks noChangeArrowheads="1"/>
            </p:cNvSpPr>
            <p:nvPr/>
          </p:nvSpPr>
          <p:spPr bwMode="gray">
            <a:xfrm>
              <a:off x="3219574" y="2639998"/>
              <a:ext cx="5643602" cy="7826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43" name="Прямоугольник 386"/>
            <p:cNvSpPr>
              <a:spLocks noChangeArrowheads="1"/>
            </p:cNvSpPr>
            <p:nvPr/>
          </p:nvSpPr>
          <p:spPr bwMode="auto">
            <a:xfrm>
              <a:off x="3273586" y="2711535"/>
              <a:ext cx="5429107" cy="269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ru-RU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5" name="Прямоугольник 44"/>
          <p:cNvSpPr/>
          <p:nvPr/>
        </p:nvSpPr>
        <p:spPr>
          <a:xfrm>
            <a:off x="3857620" y="442913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O’zbekiston</a:t>
            </a:r>
            <a:r>
              <a:rPr lang="en-US" dirty="0" smtClean="0"/>
              <a:t> </a:t>
            </a:r>
            <a:r>
              <a:rPr lang="en-US" dirty="0" err="1" smtClean="0"/>
              <a:t>Yozuvchilar</a:t>
            </a:r>
            <a:r>
              <a:rPr lang="en-US" dirty="0" smtClean="0"/>
              <a:t> </a:t>
            </a:r>
            <a:r>
              <a:rPr lang="en-US" dirty="0" err="1" smtClean="0"/>
              <a:t>uyushmasining</a:t>
            </a:r>
            <a:r>
              <a:rPr lang="en-US" dirty="0" smtClean="0"/>
              <a:t>  </a:t>
            </a:r>
            <a:r>
              <a:rPr lang="en-US" dirty="0" err="1"/>
              <a:t>a</a:t>
            </a:r>
            <a:r>
              <a:rPr lang="en-US" dirty="0" err="1" smtClean="0"/>
              <a:t>dabiy</a:t>
            </a:r>
            <a:r>
              <a:rPr lang="en-US" dirty="0" smtClean="0"/>
              <a:t>  </a:t>
            </a:r>
            <a:r>
              <a:rPr lang="en-US" dirty="0" err="1" smtClean="0"/>
              <a:t>maslahatchisi</a:t>
            </a:r>
            <a:r>
              <a:rPr lang="en-US" dirty="0" smtClean="0"/>
              <a:t> , “</a:t>
            </a:r>
            <a:r>
              <a:rPr lang="en-US" dirty="0" err="1" smtClean="0"/>
              <a:t>Gulxan</a:t>
            </a:r>
            <a:r>
              <a:rPr lang="en-US" dirty="0" smtClean="0"/>
              <a:t> ” </a:t>
            </a:r>
            <a:r>
              <a:rPr lang="en-US" dirty="0" err="1" smtClean="0"/>
              <a:t>jurnalining</a:t>
            </a:r>
            <a:r>
              <a:rPr lang="en-US" dirty="0" smtClean="0"/>
              <a:t> bosh </a:t>
            </a:r>
            <a:r>
              <a:rPr lang="en-US" dirty="0" err="1" smtClean="0"/>
              <a:t>muharriri</a:t>
            </a:r>
            <a:r>
              <a:rPr lang="en-US" dirty="0" smtClean="0"/>
              <a:t> </a:t>
            </a:r>
            <a:r>
              <a:rPr lang="en-US" dirty="0" err="1" smtClean="0"/>
              <a:t>vazifasida</a:t>
            </a:r>
            <a:r>
              <a:rPr lang="en-US" dirty="0" smtClean="0"/>
              <a:t> </a:t>
            </a:r>
            <a:r>
              <a:rPr lang="en-US" dirty="0" err="1" smtClean="0"/>
              <a:t>ishladi</a:t>
            </a:r>
            <a:r>
              <a:rPr lang="en-US" dirty="0" smtClean="0"/>
              <a:t> . </a:t>
            </a:r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0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0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33" grpId="0" animBg="1"/>
      <p:bldP spid="80924" grpId="0" animBg="1"/>
      <p:bldP spid="80926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Oval 51"/>
          <p:cNvSpPr>
            <a:spLocks noChangeArrowheads="1"/>
          </p:cNvSpPr>
          <p:nvPr/>
        </p:nvSpPr>
        <p:spPr bwMode="gray">
          <a:xfrm>
            <a:off x="3286116" y="4357694"/>
            <a:ext cx="203200" cy="20161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10" name="Блок-схема: ручной ввод 409"/>
          <p:cNvSpPr/>
          <p:nvPr/>
        </p:nvSpPr>
        <p:spPr>
          <a:xfrm>
            <a:off x="6357938" y="6357938"/>
            <a:ext cx="2786062" cy="500062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5127" name="Picture 26" descr="uzor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Группа 410"/>
          <p:cNvGrpSpPr>
            <a:grpSpLocks/>
          </p:cNvGrpSpPr>
          <p:nvPr/>
        </p:nvGrpSpPr>
        <p:grpSpPr bwMode="auto">
          <a:xfrm>
            <a:off x="3143240" y="3929067"/>
            <a:ext cx="5675304" cy="1311285"/>
            <a:chOff x="3071802" y="1605020"/>
            <a:chExt cx="5727849" cy="872415"/>
          </a:xfrm>
        </p:grpSpPr>
        <p:sp>
          <p:nvSpPr>
            <p:cNvPr id="6" name="AutoShape 45"/>
            <p:cNvSpPr>
              <a:spLocks noChangeArrowheads="1"/>
            </p:cNvSpPr>
            <p:nvPr/>
          </p:nvSpPr>
          <p:spPr bwMode="gray">
            <a:xfrm>
              <a:off x="3071802" y="1605020"/>
              <a:ext cx="5642941" cy="86501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149" name="Прямоугольник 385"/>
            <p:cNvSpPr>
              <a:spLocks noChangeArrowheads="1"/>
            </p:cNvSpPr>
            <p:nvPr/>
          </p:nvSpPr>
          <p:spPr bwMode="auto">
            <a:xfrm>
              <a:off x="3299306" y="1842655"/>
              <a:ext cx="5500345" cy="634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Umrining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oxirgi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yillarida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A.Oripov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Respublika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mualliflik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huquqini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himoya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qilish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tashkilotini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boshqardi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.</a:t>
              </a:r>
              <a:endParaRPr lang="ru-RU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Группа 410"/>
          <p:cNvGrpSpPr>
            <a:grpSpLocks/>
          </p:cNvGrpSpPr>
          <p:nvPr/>
        </p:nvGrpSpPr>
        <p:grpSpPr bwMode="auto">
          <a:xfrm>
            <a:off x="3071802" y="2143116"/>
            <a:ext cx="5662613" cy="865188"/>
            <a:chOff x="3071802" y="1643050"/>
            <a:chExt cx="5715039" cy="782634"/>
          </a:xfrm>
        </p:grpSpPr>
        <p:sp>
          <p:nvSpPr>
            <p:cNvPr id="370" name="AutoShape 45"/>
            <p:cNvSpPr>
              <a:spLocks noChangeArrowheads="1"/>
            </p:cNvSpPr>
            <p:nvPr/>
          </p:nvSpPr>
          <p:spPr bwMode="gray">
            <a:xfrm>
              <a:off x="3071802" y="1643050"/>
              <a:ext cx="5642941" cy="7826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147" name="Прямоугольник 385"/>
            <p:cNvSpPr>
              <a:spLocks noChangeArrowheads="1"/>
            </p:cNvSpPr>
            <p:nvPr/>
          </p:nvSpPr>
          <p:spPr bwMode="auto">
            <a:xfrm>
              <a:off x="3286496" y="1703361"/>
              <a:ext cx="5500345" cy="640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b="1" dirty="0" err="1" smtClean="0">
                  <a:latin typeface="Times New Roman" pitchFamily="18" charset="0"/>
                  <a:cs typeface="Times New Roman" pitchFamily="18" charset="0"/>
                </a:rPr>
                <a:t>O’zbekiston</a:t>
              </a:r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b="1" dirty="0" err="1" smtClean="0">
                  <a:latin typeface="Times New Roman" pitchFamily="18" charset="0"/>
                  <a:cs typeface="Times New Roman" pitchFamily="18" charset="0"/>
                </a:rPr>
                <a:t>Yozuvchilar</a:t>
              </a:r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2000" b="1" dirty="0" err="1" smtClean="0">
                  <a:latin typeface="Times New Roman" pitchFamily="18" charset="0"/>
                  <a:cs typeface="Times New Roman" pitchFamily="18" charset="0"/>
                </a:rPr>
                <a:t>uyushmasiga</a:t>
              </a:r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2000" b="1" dirty="0" err="1" smtClean="0">
                  <a:latin typeface="Times New Roman" pitchFamily="18" charset="0"/>
                  <a:cs typeface="Times New Roman" pitchFamily="18" charset="0"/>
                </a:rPr>
                <a:t>raislik</a:t>
              </a:r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b="1" dirty="0" err="1" smtClean="0">
                  <a:latin typeface="Times New Roman" pitchFamily="18" charset="0"/>
                  <a:cs typeface="Times New Roman" pitchFamily="18" charset="0"/>
                </a:rPr>
                <a:t>qildi</a:t>
              </a:r>
              <a:r>
                <a:rPr lang="en-US" sz="2000" b="1" dirty="0" smtClean="0">
                  <a:latin typeface="Times New Roman" pitchFamily="18" charset="0"/>
                  <a:cs typeface="Times New Roman" pitchFamily="18" charset="0"/>
                </a:rPr>
                <a:t> .</a:t>
              </a:r>
              <a:endParaRPr lang="ru-RU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0933" name="AutoShape 37"/>
          <p:cNvSpPr>
            <a:spLocks noChangeArrowheads="1"/>
          </p:cNvSpPr>
          <p:nvPr/>
        </p:nvSpPr>
        <p:spPr bwMode="auto">
          <a:xfrm>
            <a:off x="2357422" y="428604"/>
            <a:ext cx="431800" cy="29511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121 h 21600"/>
              <a:gd name="T14" fmla="*/ 18645 w 21600"/>
              <a:gd name="T15" fmla="*/ 80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121"/>
                </a:lnTo>
                <a:cubicBezTo>
                  <a:pt x="5564" y="4121"/>
                  <a:pt x="0" y="7719"/>
                  <a:pt x="0" y="12158"/>
                </a:cubicBezTo>
                <a:lnTo>
                  <a:pt x="0" y="21600"/>
                </a:lnTo>
                <a:lnTo>
                  <a:pt x="4003" y="21600"/>
                </a:lnTo>
                <a:lnTo>
                  <a:pt x="4003" y="12158"/>
                </a:lnTo>
                <a:cubicBezTo>
                  <a:pt x="4003" y="9882"/>
                  <a:pt x="7775" y="8037"/>
                  <a:pt x="12427" y="8037"/>
                </a:cubicBezTo>
                <a:lnTo>
                  <a:pt x="12427" y="12158"/>
                </a:lnTo>
                <a:close/>
              </a:path>
            </a:pathLst>
          </a:custGeom>
          <a:solidFill>
            <a:srgbClr val="663300"/>
          </a:solidFill>
          <a:ln w="38100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76" name="Oval 51"/>
          <p:cNvSpPr>
            <a:spLocks noChangeArrowheads="1"/>
          </p:cNvSpPr>
          <p:nvPr/>
        </p:nvSpPr>
        <p:spPr bwMode="gray">
          <a:xfrm>
            <a:off x="3059113" y="836613"/>
            <a:ext cx="203200" cy="2016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0924" name="AutoShape 28"/>
          <p:cNvSpPr>
            <a:spLocks noChangeArrowheads="1"/>
          </p:cNvSpPr>
          <p:nvPr/>
        </p:nvSpPr>
        <p:spPr bwMode="auto">
          <a:xfrm>
            <a:off x="2357422" y="1928802"/>
            <a:ext cx="649288" cy="1981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5365 h 21600"/>
              <a:gd name="T14" fmla="*/ 20523 w 21600"/>
              <a:gd name="T15" fmla="*/ 679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5365"/>
                </a:lnTo>
                <a:cubicBezTo>
                  <a:pt x="5564" y="5365"/>
                  <a:pt x="0" y="8406"/>
                  <a:pt x="0" y="12158"/>
                </a:cubicBezTo>
                <a:lnTo>
                  <a:pt x="0" y="21600"/>
                </a:lnTo>
                <a:lnTo>
                  <a:pt x="1460" y="21600"/>
                </a:lnTo>
                <a:lnTo>
                  <a:pt x="1460" y="12158"/>
                </a:lnTo>
                <a:cubicBezTo>
                  <a:pt x="1460" y="9195"/>
                  <a:pt x="6370" y="6793"/>
                  <a:pt x="12427" y="6793"/>
                </a:cubicBezTo>
                <a:lnTo>
                  <a:pt x="12427" y="12158"/>
                </a:lnTo>
                <a:close/>
              </a:path>
            </a:pathLst>
          </a:custGeom>
          <a:solidFill>
            <a:srgbClr val="663300"/>
          </a:solidFill>
          <a:ln w="38100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80926" name="AutoShape 30"/>
          <p:cNvSpPr>
            <a:spLocks noChangeArrowheads="1"/>
          </p:cNvSpPr>
          <p:nvPr/>
        </p:nvSpPr>
        <p:spPr bwMode="auto">
          <a:xfrm rot="10817928" flipH="1">
            <a:off x="2359706" y="3930968"/>
            <a:ext cx="731837" cy="87788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5021 h 21600"/>
              <a:gd name="T14" fmla="*/ 20241 w 21600"/>
              <a:gd name="T15" fmla="*/ 71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3789" y="0"/>
                </a:lnTo>
                <a:lnTo>
                  <a:pt x="13789" y="5021"/>
                </a:lnTo>
                <a:lnTo>
                  <a:pt x="12427" y="5021"/>
                </a:lnTo>
                <a:cubicBezTo>
                  <a:pt x="5564" y="5021"/>
                  <a:pt x="0" y="8216"/>
                  <a:pt x="0" y="12158"/>
                </a:cubicBezTo>
                <a:lnTo>
                  <a:pt x="0" y="21600"/>
                </a:lnTo>
                <a:lnTo>
                  <a:pt x="2163" y="21600"/>
                </a:lnTo>
                <a:lnTo>
                  <a:pt x="2163" y="12158"/>
                </a:lnTo>
                <a:cubicBezTo>
                  <a:pt x="2163" y="9385"/>
                  <a:pt x="6758" y="7137"/>
                  <a:pt x="12427" y="7137"/>
                </a:cubicBezTo>
                <a:lnTo>
                  <a:pt x="13789" y="7137"/>
                </a:lnTo>
                <a:lnTo>
                  <a:pt x="13789" y="12158"/>
                </a:lnTo>
                <a:close/>
              </a:path>
            </a:pathLst>
          </a:custGeom>
          <a:solidFill>
            <a:srgbClr val="663300"/>
          </a:solidFill>
          <a:ln w="38100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4" name="AutoShape 45"/>
          <p:cNvSpPr>
            <a:spLocks noChangeArrowheads="1"/>
          </p:cNvSpPr>
          <p:nvPr/>
        </p:nvSpPr>
        <p:spPr bwMode="gray">
          <a:xfrm>
            <a:off x="2786050" y="428604"/>
            <a:ext cx="5643562" cy="133508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/>
              <a:t>O’zbekiston</a:t>
            </a:r>
            <a:r>
              <a:rPr lang="en-US" dirty="0" smtClean="0"/>
              <a:t>  </a:t>
            </a:r>
            <a:r>
              <a:rPr lang="en-US" dirty="0" err="1" smtClean="0"/>
              <a:t>Yozuvchilar</a:t>
            </a:r>
            <a:r>
              <a:rPr lang="ru-RU" dirty="0" smtClean="0"/>
              <a:t>  </a:t>
            </a:r>
            <a:r>
              <a:rPr lang="en-US" dirty="0" smtClean="0"/>
              <a:t> </a:t>
            </a:r>
            <a:r>
              <a:rPr lang="en-US" dirty="0" err="1" smtClean="0"/>
              <a:t>uyushmasi</a:t>
            </a:r>
            <a:r>
              <a:rPr lang="en-US" dirty="0" smtClean="0"/>
              <a:t>  </a:t>
            </a:r>
            <a:r>
              <a:rPr lang="en-US" dirty="0" smtClean="0"/>
              <a:t>Toshkent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viloyati</a:t>
            </a:r>
            <a:r>
              <a:rPr lang="en-US" dirty="0" smtClean="0"/>
              <a:t>  </a:t>
            </a:r>
            <a:r>
              <a:rPr lang="en-US" dirty="0" err="1" smtClean="0"/>
              <a:t>bo’limining</a:t>
            </a:r>
            <a:r>
              <a:rPr lang="en-US" dirty="0" smtClean="0"/>
              <a:t>   </a:t>
            </a:r>
            <a:r>
              <a:rPr lang="en-US" dirty="0" err="1" smtClean="0"/>
              <a:t>ma</a:t>
            </a:r>
            <a:r>
              <a:rPr lang="en-US" dirty="0" err="1" smtClean="0"/>
              <a:t>’</a:t>
            </a:r>
            <a:r>
              <a:rPr lang="en-US" dirty="0" err="1" smtClean="0"/>
              <a:t>sul</a:t>
            </a:r>
            <a:r>
              <a:rPr lang="en-US" dirty="0" smtClean="0"/>
              <a:t>  </a:t>
            </a:r>
            <a:r>
              <a:rPr lang="en-US" dirty="0" err="1" smtClean="0"/>
              <a:t>kotibi</a:t>
            </a:r>
            <a:r>
              <a:rPr lang="en-US" dirty="0" smtClean="0"/>
              <a:t>  </a:t>
            </a:r>
            <a:r>
              <a:rPr lang="en-US" dirty="0" err="1" smtClean="0"/>
              <a:t>va</a:t>
            </a:r>
            <a:r>
              <a:rPr lang="en-US" dirty="0" smtClean="0"/>
              <a:t>  </a:t>
            </a:r>
            <a:r>
              <a:rPr lang="en-US" dirty="0" err="1" smtClean="0"/>
              <a:t>O’zbekiston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Yozuvchilar</a:t>
            </a:r>
            <a:r>
              <a:rPr lang="en-US" dirty="0" smtClean="0"/>
              <a:t>  </a:t>
            </a:r>
            <a:r>
              <a:rPr lang="en-US" dirty="0" err="1" smtClean="0"/>
              <a:t>uyushmasi</a:t>
            </a:r>
            <a:r>
              <a:rPr lang="en-US" dirty="0" smtClean="0"/>
              <a:t>  </a:t>
            </a:r>
            <a:r>
              <a:rPr lang="en-US" dirty="0" err="1" smtClean="0"/>
              <a:t>raisining</a:t>
            </a:r>
            <a:r>
              <a:rPr lang="en-US" dirty="0" smtClean="0"/>
              <a:t>  </a:t>
            </a:r>
            <a:r>
              <a:rPr lang="en-US" dirty="0" err="1" smtClean="0"/>
              <a:t>o’rinbosari</a:t>
            </a:r>
            <a:r>
              <a:rPr lang="en-US" dirty="0" smtClean="0"/>
              <a:t>  </a:t>
            </a:r>
            <a:r>
              <a:rPr lang="en-US" dirty="0" err="1" smtClean="0"/>
              <a:t>bo’lib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ishladi</a:t>
            </a:r>
            <a:r>
              <a:rPr lang="en-US" dirty="0" smtClean="0"/>
              <a:t> .</a:t>
            </a:r>
            <a:endParaRPr lang="ru-RU" dirty="0"/>
          </a:p>
        </p:txBody>
      </p:sp>
      <p:pic>
        <p:nvPicPr>
          <p:cNvPr id="26" name="Рисунок 25" descr="Screenshot_2018-02-06-13-17-48-729_com.google.android.googlequicksearchbox.png"/>
          <p:cNvPicPr>
            <a:picLocks noChangeAspect="1"/>
          </p:cNvPicPr>
          <p:nvPr/>
        </p:nvPicPr>
        <p:blipFill>
          <a:blip r:embed="rId4" cstate="print"/>
          <a:srcRect t="35417" b="33333"/>
          <a:stretch>
            <a:fillRect/>
          </a:stretch>
        </p:blipFill>
        <p:spPr>
          <a:xfrm>
            <a:off x="0" y="1857364"/>
            <a:ext cx="2143107" cy="25003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0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0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1" dur="2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/>
      <p:bldP spid="80933" grpId="0" animBg="1"/>
      <p:bldP spid="376" grpId="0" animBg="1"/>
      <p:bldP spid="80924" grpId="0" animBg="1"/>
      <p:bldP spid="809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Схема 25"/>
          <p:cNvGraphicFramePr/>
          <p:nvPr/>
        </p:nvGraphicFramePr>
        <p:xfrm>
          <a:off x="857192" y="214290"/>
          <a:ext cx="8286808" cy="6215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zor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AutoShape 22"/>
          <p:cNvSpPr>
            <a:spLocks noChangeArrowheads="1"/>
          </p:cNvSpPr>
          <p:nvPr/>
        </p:nvSpPr>
        <p:spPr bwMode="gray">
          <a:xfrm>
            <a:off x="1428728" y="285728"/>
            <a:ext cx="3143272" cy="12858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100000">
                <a:srgbClr val="33CCCC"/>
              </a:gs>
            </a:gsLst>
            <a:path path="shape">
              <a:fillToRect l="50000" t="50000" r="50000" b="50000"/>
            </a:path>
          </a:gradFill>
          <a:ln w="50800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XX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asrning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60-70-yillarida </a:t>
            </a:r>
            <a:b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uning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she’rlari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birin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b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ketin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dunyo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yuzini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b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ko’rgan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.</a:t>
            </a:r>
            <a:endParaRPr lang="uz-Cyrl-UZ" sz="2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Группа 39"/>
          <p:cNvGrpSpPr>
            <a:grpSpLocks/>
          </p:cNvGrpSpPr>
          <p:nvPr/>
        </p:nvGrpSpPr>
        <p:grpSpPr bwMode="auto">
          <a:xfrm>
            <a:off x="107950" y="620713"/>
            <a:ext cx="719138" cy="5184775"/>
            <a:chOff x="142843" y="2257419"/>
            <a:chExt cx="923956" cy="3778251"/>
          </a:xfrm>
        </p:grpSpPr>
        <p:grpSp>
          <p:nvGrpSpPr>
            <p:cNvPr id="7" name="Группа 45"/>
            <p:cNvGrpSpPr>
              <a:grpSpLocks/>
            </p:cNvGrpSpPr>
            <p:nvPr/>
          </p:nvGrpSpPr>
          <p:grpSpPr bwMode="auto">
            <a:xfrm rot="-5400000">
              <a:off x="-1246204" y="3646466"/>
              <a:ext cx="3702050" cy="923956"/>
              <a:chOff x="5053014" y="2192337"/>
              <a:chExt cx="3702050" cy="1066800"/>
            </a:xfrm>
          </p:grpSpPr>
          <p:sp>
            <p:nvSpPr>
              <p:cNvPr id="2" name="AutoShape 5"/>
              <p:cNvSpPr>
                <a:spLocks noChangeArrowheads="1"/>
              </p:cNvSpPr>
              <p:nvPr/>
            </p:nvSpPr>
            <p:spPr bwMode="gray">
              <a:xfrm>
                <a:off x="5053164" y="2192336"/>
                <a:ext cx="3701899" cy="106680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33CCCC"/>
                  </a:gs>
                </a:gsLst>
                <a:lin ang="0" scaled="1"/>
              </a:gradFill>
              <a:ln w="50800">
                <a:solidFill>
                  <a:srgbClr val="008080"/>
                </a:solidFill>
                <a:round/>
                <a:headEnd/>
                <a:tailEnd/>
              </a:ln>
              <a:effectLst>
                <a:outerShdw dist="53882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rot="10800000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pic>
            <p:nvPicPr>
              <p:cNvPr id="6162" name="Picture 6" descr="Picture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119688" y="2243138"/>
                <a:ext cx="792162" cy="673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9825" name="Rectangle 11"/>
            <p:cNvSpPr>
              <a:spLocks noChangeArrowheads="1"/>
            </p:cNvSpPr>
            <p:nvPr/>
          </p:nvSpPr>
          <p:spPr bwMode="auto">
            <a:xfrm rot="16200000">
              <a:off x="-1384520" y="3886409"/>
              <a:ext cx="3705370" cy="593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lgerian" pitchFamily="82" charset="0"/>
                  <a:cs typeface="Arial" pitchFamily="34" charset="0"/>
                </a:rPr>
                <a:t>FAOLIYATI</a:t>
              </a:r>
              <a:endParaRPr lang="ru-RU" sz="2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Arial" pitchFamily="34" charset="0"/>
              </a:endParaRPr>
            </a:p>
          </p:txBody>
        </p:sp>
      </p:grpSp>
      <p:sp>
        <p:nvSpPr>
          <p:cNvPr id="3" name="AutoShape 22"/>
          <p:cNvSpPr>
            <a:spLocks noChangeArrowheads="1"/>
          </p:cNvSpPr>
          <p:nvPr/>
        </p:nvSpPr>
        <p:spPr bwMode="gray">
          <a:xfrm>
            <a:off x="1547813" y="1641475"/>
            <a:ext cx="2808287" cy="8509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accent1"/>
              </a:gs>
              <a:gs pos="100000">
                <a:srgbClr val="33CCCC"/>
              </a:gs>
            </a:gsLst>
            <a:lin ang="5400000" scaled="1"/>
          </a:gradFill>
          <a:ln w="50800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She’riy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kitoblari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she’riya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timiz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shaydolarining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qalbini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maftun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qilib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qo’ydi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uz-Cyrl-UZ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2"/>
          <p:cNvSpPr>
            <a:spLocks noChangeArrowheads="1"/>
          </p:cNvSpPr>
          <p:nvPr/>
        </p:nvSpPr>
        <p:spPr bwMode="gray">
          <a:xfrm>
            <a:off x="1619250" y="2852739"/>
            <a:ext cx="3024188" cy="93345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CC"/>
              </a:gs>
              <a:gs pos="50000">
                <a:schemeClr val="accent1"/>
              </a:gs>
              <a:gs pos="100000">
                <a:srgbClr val="33CCCC"/>
              </a:gs>
            </a:gsLst>
            <a:lin ang="5400000" scaled="1"/>
          </a:gradFill>
          <a:ln w="50800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Jumladan“Mitti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yulduz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”,</a:t>
            </a:r>
            <a:b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Ko’zlarim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yo’lingda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” </a:t>
            </a:r>
            <a:endParaRPr lang="uz-Cyrl-UZ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22"/>
          <p:cNvSpPr>
            <a:spLocks noChangeArrowheads="1"/>
          </p:cNvSpPr>
          <p:nvPr/>
        </p:nvSpPr>
        <p:spPr bwMode="gray">
          <a:xfrm>
            <a:off x="5143504" y="1071546"/>
            <a:ext cx="3857652" cy="15001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Yurtim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senga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she’r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bitdim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kun  </a:t>
            </a:r>
            <a:b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Qiyosingni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topmadim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aslo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.</a:t>
            </a:r>
            <a:b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Shoirlar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bor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o’z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yurtin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butun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lam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aro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atagan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tanho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.</a:t>
            </a:r>
            <a:b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Ular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she’ri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uchdi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ko’p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yiroq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,</a:t>
            </a:r>
            <a:endParaRPr lang="ru-RU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065" name="AutoShape 49"/>
          <p:cNvSpPr>
            <a:spLocks noChangeArrowheads="1"/>
          </p:cNvSpPr>
          <p:nvPr/>
        </p:nvSpPr>
        <p:spPr bwMode="auto">
          <a:xfrm>
            <a:off x="827088" y="1412875"/>
            <a:ext cx="720725" cy="1944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888 h 21600"/>
              <a:gd name="T14" fmla="*/ 20868 w 21600"/>
              <a:gd name="T15" fmla="*/ 727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7864" y="0"/>
                </a:lnTo>
                <a:lnTo>
                  <a:pt x="17864" y="4888"/>
                </a:lnTo>
                <a:lnTo>
                  <a:pt x="12427" y="4888"/>
                </a:lnTo>
                <a:cubicBezTo>
                  <a:pt x="5564" y="4888"/>
                  <a:pt x="0" y="8143"/>
                  <a:pt x="0" y="12158"/>
                </a:cubicBezTo>
                <a:lnTo>
                  <a:pt x="0" y="21600"/>
                </a:lnTo>
                <a:lnTo>
                  <a:pt x="2435" y="21600"/>
                </a:lnTo>
                <a:lnTo>
                  <a:pt x="2435" y="12158"/>
                </a:lnTo>
                <a:cubicBezTo>
                  <a:pt x="2435" y="9458"/>
                  <a:pt x="6909" y="7270"/>
                  <a:pt x="12427" y="7270"/>
                </a:cubicBezTo>
                <a:lnTo>
                  <a:pt x="17864" y="7270"/>
                </a:lnTo>
                <a:lnTo>
                  <a:pt x="17864" y="12158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86069" name="AutoShape 53"/>
          <p:cNvSpPr>
            <a:spLocks noChangeArrowheads="1"/>
          </p:cNvSpPr>
          <p:nvPr/>
        </p:nvSpPr>
        <p:spPr bwMode="auto">
          <a:xfrm rot="10787565" flipH="1">
            <a:off x="898525" y="3427413"/>
            <a:ext cx="719138" cy="214471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5601 h 21600"/>
              <a:gd name="T14" fmla="*/ 20879 w 21600"/>
              <a:gd name="T15" fmla="*/ 655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5601"/>
                </a:lnTo>
                <a:cubicBezTo>
                  <a:pt x="5564" y="5601"/>
                  <a:pt x="0" y="8537"/>
                  <a:pt x="0" y="12158"/>
                </a:cubicBezTo>
                <a:lnTo>
                  <a:pt x="0" y="21600"/>
                </a:lnTo>
                <a:lnTo>
                  <a:pt x="977" y="21600"/>
                </a:lnTo>
                <a:lnTo>
                  <a:pt x="977" y="12158"/>
                </a:lnTo>
                <a:cubicBezTo>
                  <a:pt x="977" y="9065"/>
                  <a:pt x="6103" y="6557"/>
                  <a:pt x="12427" y="6557"/>
                </a:cubicBezTo>
                <a:lnTo>
                  <a:pt x="12427" y="12158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rgbClr val="007774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9" name="AutoShape 22"/>
          <p:cNvSpPr>
            <a:spLocks noChangeArrowheads="1"/>
          </p:cNvSpPr>
          <p:nvPr/>
        </p:nvSpPr>
        <p:spPr bwMode="gray">
          <a:xfrm>
            <a:off x="5429224" y="3286124"/>
            <a:ext cx="3714776" cy="160337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uz-Cyrl-UZ" sz="2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uz-Cyrl-UZ" sz="2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Qanotida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kumush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diori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.</a:t>
            </a:r>
            <a:b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olka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bor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dunyoda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biroq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Bitilmagan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dostondir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bori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Faqat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ojiz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qalamim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manim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O’zbekiston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Vatanim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manim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b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uz-Cyrl-UZ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200" b="1" dirty="0">
              <a:solidFill>
                <a:srgbClr val="8000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075" name="AutoShape 59"/>
          <p:cNvSpPr>
            <a:spLocks noChangeArrowheads="1"/>
          </p:cNvSpPr>
          <p:nvPr/>
        </p:nvSpPr>
        <p:spPr bwMode="auto">
          <a:xfrm>
            <a:off x="827088" y="2708275"/>
            <a:ext cx="792162" cy="1944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888 h 21600"/>
              <a:gd name="T14" fmla="*/ 20868 w 21600"/>
              <a:gd name="T15" fmla="*/ 727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7864" y="0"/>
                </a:lnTo>
                <a:lnTo>
                  <a:pt x="17864" y="4888"/>
                </a:lnTo>
                <a:lnTo>
                  <a:pt x="12427" y="4888"/>
                </a:lnTo>
                <a:cubicBezTo>
                  <a:pt x="5564" y="4888"/>
                  <a:pt x="0" y="8143"/>
                  <a:pt x="0" y="12158"/>
                </a:cubicBezTo>
                <a:lnTo>
                  <a:pt x="0" y="21600"/>
                </a:lnTo>
                <a:lnTo>
                  <a:pt x="2435" y="21600"/>
                </a:lnTo>
                <a:lnTo>
                  <a:pt x="2435" y="12158"/>
                </a:lnTo>
                <a:cubicBezTo>
                  <a:pt x="2435" y="9458"/>
                  <a:pt x="6909" y="7270"/>
                  <a:pt x="12427" y="7270"/>
                </a:cubicBezTo>
                <a:lnTo>
                  <a:pt x="17864" y="7270"/>
                </a:lnTo>
                <a:lnTo>
                  <a:pt x="17864" y="12158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2" name="AutoShape 22"/>
          <p:cNvSpPr>
            <a:spLocks noChangeArrowheads="1"/>
          </p:cNvSpPr>
          <p:nvPr/>
        </p:nvSpPr>
        <p:spPr bwMode="gray">
          <a:xfrm>
            <a:off x="1571604" y="4286256"/>
            <a:ext cx="2879725" cy="9477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100000">
                <a:srgbClr val="33CCCC"/>
              </a:gs>
            </a:gsLst>
            <a:path path="shape">
              <a:fillToRect l="50000" t="50000" r="50000" b="50000"/>
            </a:path>
          </a:gradFill>
          <a:ln w="50800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Ruhim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”,”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Onajon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”.</a:t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Hayrat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”,”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O’zbekiston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”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49"/>
          <p:cNvSpPr>
            <a:spLocks noChangeArrowheads="1"/>
          </p:cNvSpPr>
          <p:nvPr/>
        </p:nvSpPr>
        <p:spPr bwMode="auto">
          <a:xfrm>
            <a:off x="827088" y="476250"/>
            <a:ext cx="649287" cy="19446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888 h 21600"/>
              <a:gd name="T14" fmla="*/ 20868 w 21600"/>
              <a:gd name="T15" fmla="*/ 727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7864" y="0"/>
                </a:lnTo>
                <a:lnTo>
                  <a:pt x="17864" y="4888"/>
                </a:lnTo>
                <a:lnTo>
                  <a:pt x="12427" y="4888"/>
                </a:lnTo>
                <a:cubicBezTo>
                  <a:pt x="5564" y="4888"/>
                  <a:pt x="0" y="8143"/>
                  <a:pt x="0" y="12158"/>
                </a:cubicBezTo>
                <a:lnTo>
                  <a:pt x="0" y="21600"/>
                </a:lnTo>
                <a:lnTo>
                  <a:pt x="2435" y="21600"/>
                </a:lnTo>
                <a:lnTo>
                  <a:pt x="2435" y="12158"/>
                </a:lnTo>
                <a:cubicBezTo>
                  <a:pt x="2435" y="9458"/>
                  <a:pt x="6909" y="7270"/>
                  <a:pt x="12427" y="7270"/>
                </a:cubicBezTo>
                <a:lnTo>
                  <a:pt x="17864" y="7270"/>
                </a:lnTo>
                <a:lnTo>
                  <a:pt x="17864" y="12158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6158" name="AutoShape 35"/>
          <p:cNvSpPr>
            <a:spLocks/>
          </p:cNvSpPr>
          <p:nvPr/>
        </p:nvSpPr>
        <p:spPr bwMode="auto">
          <a:xfrm>
            <a:off x="4572000" y="1000108"/>
            <a:ext cx="1079500" cy="4321175"/>
          </a:xfrm>
          <a:prstGeom prst="rightBrace">
            <a:avLst>
              <a:gd name="adj1" fmla="val 33358"/>
              <a:gd name="adj2" fmla="val 50000"/>
            </a:avLst>
          </a:prstGeom>
          <a:noFill/>
          <a:ln w="85725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" grpId="0" animBg="1"/>
      <p:bldP spid="4" grpId="0" animBg="1"/>
      <p:bldP spid="5" grpId="0" animBg="1"/>
      <p:bldP spid="86065" grpId="0" animBg="1"/>
      <p:bldP spid="86069" grpId="0" animBg="1"/>
      <p:bldP spid="9" grpId="0" animBg="1"/>
      <p:bldP spid="86075" grpId="0" animBg="1"/>
      <p:bldP spid="32" grpId="0" animBg="1"/>
      <p:bldP spid="8" grpId="0" animBg="1"/>
      <p:bldP spid="61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>
            <a:spLocks noChangeArrowheads="1"/>
          </p:cNvSpPr>
          <p:nvPr/>
        </p:nvSpPr>
        <p:spPr bwMode="gray">
          <a:xfrm>
            <a:off x="6553200" y="190500"/>
            <a:ext cx="2447925" cy="13811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E52CC"/>
              </a:gs>
              <a:gs pos="100000">
                <a:srgbClr val="7E52C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Bedorlik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» 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2"/>
          <p:cNvSpPr>
            <a:spLocks noChangeArrowheads="1"/>
          </p:cNvSpPr>
          <p:nvPr/>
        </p:nvSpPr>
        <p:spPr bwMode="gray">
          <a:xfrm>
            <a:off x="214282" y="142852"/>
            <a:ext cx="2735262" cy="14287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E52CC"/>
              </a:gs>
              <a:gs pos="100000">
                <a:srgbClr val="7E52C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Surat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3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siyrat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endParaRPr lang="ru-RU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2"/>
          <p:cNvSpPr>
            <a:spLocks noChangeArrowheads="1"/>
          </p:cNvSpPr>
          <p:nvPr/>
        </p:nvSpPr>
        <p:spPr bwMode="gray">
          <a:xfrm>
            <a:off x="4786314" y="2000240"/>
            <a:ext cx="2700337" cy="14382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E52CC"/>
              </a:gs>
              <a:gs pos="100000">
                <a:srgbClr val="7E52C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Sen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bahorni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sog’inmadingmi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» 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4" name="AutoShape 12"/>
          <p:cNvSpPr>
            <a:spLocks noChangeArrowheads="1"/>
          </p:cNvSpPr>
          <p:nvPr/>
        </p:nvSpPr>
        <p:spPr bwMode="auto">
          <a:xfrm rot="8865127">
            <a:off x="1041400" y="1471613"/>
            <a:ext cx="646113" cy="2603500"/>
          </a:xfrm>
          <a:prstGeom prst="downArrow">
            <a:avLst>
              <a:gd name="adj1" fmla="val 50000"/>
              <a:gd name="adj2" fmla="val 91540"/>
            </a:avLst>
          </a:prstGeom>
          <a:solidFill>
            <a:srgbClr val="9933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7175" name="AutoShape 13"/>
          <p:cNvSpPr>
            <a:spLocks noChangeArrowheads="1"/>
          </p:cNvSpPr>
          <p:nvPr/>
        </p:nvSpPr>
        <p:spPr bwMode="auto">
          <a:xfrm rot="-9091118">
            <a:off x="7581900" y="1519238"/>
            <a:ext cx="720725" cy="2513012"/>
          </a:xfrm>
          <a:prstGeom prst="downArrow">
            <a:avLst>
              <a:gd name="adj1" fmla="val 50000"/>
              <a:gd name="adj2" fmla="val 79970"/>
            </a:avLst>
          </a:prstGeom>
          <a:solidFill>
            <a:srgbClr val="9933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7176" name="AutoShape 7"/>
          <p:cNvSpPr>
            <a:spLocks noChangeArrowheads="1"/>
          </p:cNvSpPr>
          <p:nvPr/>
        </p:nvSpPr>
        <p:spPr bwMode="auto">
          <a:xfrm rot="10800000">
            <a:off x="2857488" y="3429000"/>
            <a:ext cx="792162" cy="7207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9933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7177" name="Picture 12" descr="uzor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00813"/>
            <a:ext cx="91440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utoShape 22"/>
          <p:cNvSpPr>
            <a:spLocks noChangeArrowheads="1"/>
          </p:cNvSpPr>
          <p:nvPr/>
        </p:nvSpPr>
        <p:spPr bwMode="gray">
          <a:xfrm>
            <a:off x="1857356" y="1857364"/>
            <a:ext cx="2700337" cy="15716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E52CC"/>
              </a:gs>
              <a:gs pos="100000">
                <a:srgbClr val="7E52C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Yuzma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yuz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» 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9" name="AutoShape 7"/>
          <p:cNvSpPr>
            <a:spLocks noChangeArrowheads="1"/>
          </p:cNvSpPr>
          <p:nvPr/>
        </p:nvSpPr>
        <p:spPr bwMode="auto">
          <a:xfrm rot="10800000">
            <a:off x="5643570" y="3429000"/>
            <a:ext cx="792163" cy="7207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9933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13" name="AutoShape 22"/>
          <p:cNvSpPr>
            <a:spLocks noChangeArrowheads="1"/>
          </p:cNvSpPr>
          <p:nvPr/>
        </p:nvSpPr>
        <p:spPr bwMode="gray">
          <a:xfrm>
            <a:off x="142844" y="4071942"/>
            <a:ext cx="8786874" cy="228601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E52CC"/>
              </a:gs>
              <a:gs pos="100000">
                <a:srgbClr val="7E52C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She’riy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toplamlari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A.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Oripovni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nafaqat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O’rta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Osiyo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xalqlar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balki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jahonning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boshqa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ko’pgina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xalqlari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orasida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ham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malum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mashhur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qildi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.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Shoirning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barcha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to’plamalaridagi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she’rlari</a:t>
            </a:r>
            <a:endParaRPr lang="en-US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XX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asr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O’zbek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she’riyatining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durdonasi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bo’lib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qoldi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. </a:t>
            </a:r>
            <a:endParaRPr lang="ru-RU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Рисунок 13" descr="Screenshot_2018-02-06-13-19-37-898_com.google.android.googlequicksearchbox.png"/>
          <p:cNvPicPr>
            <a:picLocks noChangeAspect="1"/>
          </p:cNvPicPr>
          <p:nvPr/>
        </p:nvPicPr>
        <p:blipFill>
          <a:blip r:embed="rId3" cstate="print"/>
          <a:srcRect t="23958" b="21875"/>
          <a:stretch>
            <a:fillRect/>
          </a:stretch>
        </p:blipFill>
        <p:spPr>
          <a:xfrm>
            <a:off x="3643306" y="0"/>
            <a:ext cx="2002973" cy="1928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174" grpId="0" animBg="1"/>
      <p:bldP spid="7175" grpId="0" animBg="1"/>
      <p:bldP spid="7176" grpId="0" animBg="1"/>
      <p:bldP spid="11" grpId="0" animBg="1"/>
      <p:bldP spid="71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457200" y="285728"/>
          <a:ext cx="8229600" cy="5840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2" descr="uzor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Овал 2"/>
          <p:cNvSpPr/>
          <p:nvPr/>
        </p:nvSpPr>
        <p:spPr>
          <a:xfrm>
            <a:off x="3857620" y="0"/>
            <a:ext cx="1887538" cy="185737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2518" tIns="31259" rIns="62518" bIns="312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Yillar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armoni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6000760" y="1428736"/>
            <a:ext cx="2071688" cy="196215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62518" tIns="31259" rIns="62518" bIns="312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Haj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daftari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6215074" y="4000504"/>
            <a:ext cx="1860550" cy="201453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2518" tIns="31259" rIns="62518" bIns="312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0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Ruhim</a:t>
            </a:r>
            <a:r>
              <a:rPr lang="en-US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”</a:t>
            </a:r>
            <a:endParaRPr lang="ru-RU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3754438" y="4735513"/>
            <a:ext cx="1724025" cy="195897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62518" tIns="31259" rIns="62518" bIns="312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Ibodat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”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1479550" y="3929063"/>
            <a:ext cx="1928813" cy="20002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62518" tIns="31259" rIns="62518" bIns="31259" anchor="ctr"/>
          <a:lstStyle/>
          <a:p>
            <a:pPr marL="514304" indent="-514304" fontAlgn="auto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2800" dirty="0" smtClean="0"/>
              <a:t>“</a:t>
            </a:r>
            <a:r>
              <a:rPr lang="en-US" sz="2800" dirty="0" err="1" smtClean="0"/>
              <a:t>Dunyo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8" name="Овал 7"/>
          <p:cNvSpPr/>
          <p:nvPr/>
        </p:nvSpPr>
        <p:spPr>
          <a:xfrm>
            <a:off x="1214438" y="1360488"/>
            <a:ext cx="1858962" cy="195897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62518" tIns="31259" rIns="62518" bIns="312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Hikmat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sadolari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”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Выгнутая вверх стрелка 8"/>
          <p:cNvSpPr/>
          <p:nvPr/>
        </p:nvSpPr>
        <p:spPr>
          <a:xfrm rot="1635305">
            <a:off x="5595506" y="536818"/>
            <a:ext cx="1315366" cy="762005"/>
          </a:xfrm>
          <a:prstGeom prst="curved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2518" tIns="31259" rIns="62518" bIns="312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Выгнутая вверх стрелка 9"/>
          <p:cNvSpPr/>
          <p:nvPr/>
        </p:nvSpPr>
        <p:spPr>
          <a:xfrm rot="11886353">
            <a:off x="2644775" y="5892800"/>
            <a:ext cx="1187450" cy="762000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2518" tIns="31259" rIns="62518" bIns="312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Выгнутая вверх стрелка 10"/>
          <p:cNvSpPr/>
          <p:nvPr/>
        </p:nvSpPr>
        <p:spPr>
          <a:xfrm rot="10208461">
            <a:off x="5340986" y="5966489"/>
            <a:ext cx="1315366" cy="762005"/>
          </a:xfrm>
          <a:prstGeom prst="curved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62518" tIns="31259" rIns="62518" bIns="312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Выгнутая вверх стрелка 11"/>
          <p:cNvSpPr/>
          <p:nvPr/>
        </p:nvSpPr>
        <p:spPr>
          <a:xfrm rot="5400000">
            <a:off x="7363619" y="3410744"/>
            <a:ext cx="1579562" cy="635000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2518" tIns="31259" rIns="62518" bIns="312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Выгнутая вверх стрелка 12"/>
          <p:cNvSpPr/>
          <p:nvPr/>
        </p:nvSpPr>
        <p:spPr>
          <a:xfrm rot="15436082">
            <a:off x="119856" y="3190082"/>
            <a:ext cx="1895475" cy="671512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2518" tIns="31259" rIns="62518" bIns="312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Выгнутая вверх стрелка 13"/>
          <p:cNvSpPr/>
          <p:nvPr/>
        </p:nvSpPr>
        <p:spPr>
          <a:xfrm rot="20625229">
            <a:off x="1855788" y="296863"/>
            <a:ext cx="1863725" cy="762000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2518" tIns="31259" rIns="62518" bIns="312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3071802" y="2143116"/>
            <a:ext cx="3143272" cy="2500330"/>
          </a:xfrm>
          <a:prstGeom prst="ellips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cap="all" dirty="0" err="1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Algerian" pitchFamily="82" charset="0"/>
                <a:cs typeface="Times New Roman" pitchFamily="18" charset="0"/>
              </a:rPr>
              <a:t>to`plamlari</a:t>
            </a:r>
            <a:endParaRPr lang="ru-RU" sz="36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Прямоуг. 21"/>
          <p:cNvSpPr>
            <a:spLocks noChangeArrowheads="1"/>
          </p:cNvSpPr>
          <p:nvPr/>
        </p:nvSpPr>
        <p:spPr bwMode="auto">
          <a:xfrm>
            <a:off x="3929063" y="503238"/>
            <a:ext cx="92868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uz-Cyrl-UZ" sz="3000" b="1">
                <a:solidFill>
                  <a:srgbClr val="0066FF"/>
                </a:solidFill>
                <a:latin typeface="Calibri" pitchFamily="34" charset="0"/>
              </a:rPr>
              <a:t>       </a:t>
            </a:r>
            <a:endParaRPr lang="ru-RU" sz="3000" b="1">
              <a:solidFill>
                <a:srgbClr val="0066FF"/>
              </a:solidFill>
              <a:latin typeface="Calibri" pitchFamily="34" charset="0"/>
            </a:endParaRPr>
          </a:p>
        </p:txBody>
      </p:sp>
      <p:sp>
        <p:nvSpPr>
          <p:cNvPr id="35" name="AutoShape 22"/>
          <p:cNvSpPr>
            <a:spLocks noChangeArrowheads="1"/>
          </p:cNvSpPr>
          <p:nvPr/>
        </p:nvSpPr>
        <p:spPr bwMode="gray">
          <a:xfrm>
            <a:off x="38100" y="2362200"/>
            <a:ext cx="1676400" cy="1752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E52CC"/>
              </a:gs>
              <a:gs pos="100000">
                <a:srgbClr val="7E52C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24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Onajon</a:t>
            </a:r>
            <a:r>
              <a:rPr 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”</a:t>
            </a:r>
            <a:endParaRPr lang="ru-RU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40" name="Picture 22" descr="uzor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utoShape 22"/>
          <p:cNvSpPr>
            <a:spLocks noChangeArrowheads="1"/>
          </p:cNvSpPr>
          <p:nvPr/>
        </p:nvSpPr>
        <p:spPr bwMode="gray">
          <a:xfrm>
            <a:off x="5857884" y="1214422"/>
            <a:ext cx="3143283" cy="4572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E52CC"/>
              </a:gs>
              <a:gs pos="100000">
                <a:srgbClr val="7E52C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just">
              <a:defRPr/>
            </a:pP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Keltirarlar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goho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beshik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Ko’zlarida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hayajon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Yotar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payting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bo’ldi-ku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der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,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Kela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qol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,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der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,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bolajon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Qaylargadur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yuguraman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,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Fig’onimdan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chiqar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dud  .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Yig’lama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deb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qo’llarimga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tutqazarlar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so’ng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tobut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.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Tongda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ruhsiz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ko’z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ochaman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,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Qovurilar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jon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Onajonim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buinday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qilma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Bunday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qilma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onajon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.</a:t>
            </a:r>
            <a:endParaRPr lang="ru-RU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039" name="Line 15"/>
          <p:cNvSpPr>
            <a:spLocks noChangeShapeType="1"/>
          </p:cNvSpPr>
          <p:nvPr/>
        </p:nvSpPr>
        <p:spPr bwMode="auto">
          <a:xfrm flipV="1">
            <a:off x="1785938" y="1428750"/>
            <a:ext cx="642937" cy="1643063"/>
          </a:xfrm>
          <a:prstGeom prst="line">
            <a:avLst/>
          </a:prstGeom>
          <a:noFill/>
          <a:ln w="50800">
            <a:solidFill>
              <a:srgbClr val="80008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ru-RU"/>
          </a:p>
        </p:txBody>
      </p:sp>
      <p:sp>
        <p:nvSpPr>
          <p:cNvPr id="5" name="AutoShape 22"/>
          <p:cNvSpPr>
            <a:spLocks noChangeArrowheads="1"/>
          </p:cNvSpPr>
          <p:nvPr/>
        </p:nvSpPr>
        <p:spPr bwMode="gray">
          <a:xfrm>
            <a:off x="2428860" y="500042"/>
            <a:ext cx="3071819" cy="16430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E52CC"/>
              </a:gs>
              <a:gs pos="100000">
                <a:srgbClr val="7E52C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Necha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kunki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yo’q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oromim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Kelolmayman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hushimga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Onajonim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kechalari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Kirib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chiqar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tushimga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.</a:t>
            </a:r>
            <a:endParaRPr lang="ru-RU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AutoShape 22"/>
          <p:cNvSpPr>
            <a:spLocks noChangeArrowheads="1"/>
          </p:cNvSpPr>
          <p:nvPr/>
        </p:nvSpPr>
        <p:spPr bwMode="gray">
          <a:xfrm>
            <a:off x="2500313" y="3286125"/>
            <a:ext cx="2643187" cy="27146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E52CC"/>
              </a:gs>
              <a:gs pos="100000">
                <a:srgbClr val="7E52CC">
                  <a:gamma/>
                  <a:shade val="46275"/>
                  <a:invGamma/>
                </a:srgbClr>
              </a:gs>
            </a:gsLst>
            <a:lin ang="0" scaled="1"/>
          </a:gradFill>
          <a:ln w="28575">
            <a:solidFill>
              <a:srgbClr val="FEFEFE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Qo’llarifda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oq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yelpig’ich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,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Oy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nurida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yaltirar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.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Onajonim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imlab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meni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Qoshlariga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chqirart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.</a:t>
            </a:r>
            <a:endParaRPr lang="ru-RU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055" name="Line 31"/>
          <p:cNvSpPr>
            <a:spLocks noChangeShapeType="1"/>
          </p:cNvSpPr>
          <p:nvPr/>
        </p:nvSpPr>
        <p:spPr bwMode="auto">
          <a:xfrm>
            <a:off x="1785938" y="3124200"/>
            <a:ext cx="661987" cy="1662113"/>
          </a:xfrm>
          <a:prstGeom prst="line">
            <a:avLst/>
          </a:prstGeom>
          <a:noFill/>
          <a:ln w="50800">
            <a:solidFill>
              <a:srgbClr val="80008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ru-RU"/>
          </a:p>
        </p:txBody>
      </p:sp>
      <p:sp>
        <p:nvSpPr>
          <p:cNvPr id="14346" name="AutoShape 34"/>
          <p:cNvSpPr>
            <a:spLocks/>
          </p:cNvSpPr>
          <p:nvPr/>
        </p:nvSpPr>
        <p:spPr bwMode="auto">
          <a:xfrm>
            <a:off x="5357818" y="1214422"/>
            <a:ext cx="561968" cy="4495800"/>
          </a:xfrm>
          <a:prstGeom prst="rightBrace">
            <a:avLst>
              <a:gd name="adj1" fmla="val 37821"/>
              <a:gd name="adj2" fmla="val 50000"/>
            </a:avLst>
          </a:prstGeom>
          <a:noFill/>
          <a:ln w="50800">
            <a:solidFill>
              <a:srgbClr val="9933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9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  <p:bldP spid="129039" grpId="0" animBg="1"/>
      <p:bldP spid="5" grpId="0" animBg="1"/>
      <p:bldP spid="7" grpId="0" animBg="1"/>
      <p:bldP spid="129055" grpId="0" animBg="1"/>
      <p:bldP spid="1434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зящная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Изящная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Изящная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87</TotalTime>
  <Words>318</Words>
  <Application>Microsoft Office PowerPoint</Application>
  <PresentationFormat>Экран (4:3)</PresentationFormat>
  <Paragraphs>57</Paragraphs>
  <Slides>13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Изящная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. 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User</cp:lastModifiedBy>
  <cp:revision>13</cp:revision>
  <dcterms:modified xsi:type="dcterms:W3CDTF">2020-04-05T11:36:34Z</dcterms:modified>
</cp:coreProperties>
</file>